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theme/theme8.xml" ContentType="application/vnd.openxmlformats-officedocument.theme+xml"/>
  <Override PartName="/ppt/theme/theme9.xml" ContentType="application/vnd.openxmlformats-officedocument.theme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  <p:sldMasterId id="2147483672" r:id="rId3"/>
    <p:sldMasterId id="2147483686" r:id="rId4"/>
    <p:sldMasterId id="2147483692" r:id="rId5"/>
    <p:sldMasterId id="2147483698" r:id="rId6"/>
    <p:sldMasterId id="2147483679" r:id="rId7"/>
  </p:sldMasterIdLst>
  <p:notesMasterIdLst>
    <p:notesMasterId r:id="rId17"/>
  </p:notesMasterIdLst>
  <p:handoutMasterIdLst>
    <p:handoutMasterId r:id="rId18"/>
  </p:handoutMasterIdLst>
  <p:sldIdLst>
    <p:sldId id="257" r:id="rId8"/>
    <p:sldId id="258" r:id="rId9"/>
    <p:sldId id="259" r:id="rId10"/>
    <p:sldId id="260" r:id="rId11"/>
    <p:sldId id="275" r:id="rId12"/>
    <p:sldId id="274" r:id="rId13"/>
    <p:sldId id="276" r:id="rId14"/>
    <p:sldId id="277" r:id="rId15"/>
    <p:sldId id="273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0084"/>
    <a:srgbClr val="73B63C"/>
    <a:srgbClr val="E7690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3" autoAdjust="0"/>
    <p:restoredTop sz="94622" autoAdjust="0"/>
  </p:normalViewPr>
  <p:slideViewPr>
    <p:cSldViewPr>
      <p:cViewPr>
        <p:scale>
          <a:sx n="70" d="100"/>
          <a:sy n="70" d="100"/>
        </p:scale>
        <p:origin x="-139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BE337B-8928-4B25-A3F0-61E1770B71A1}" type="doc">
      <dgm:prSet loTypeId="urn:microsoft.com/office/officeart/2005/8/layout/hierarchy2" loCatId="hierarchy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54687291-DC02-44B6-9618-7F46C1806E32}">
      <dgm:prSet phldrT="[Text]" custT="1"/>
      <dgm:spPr/>
      <dgm:t>
        <a:bodyPr/>
        <a:lstStyle/>
        <a:p>
          <a:r>
            <a:rPr lang="sr-Latn-CS" sz="2000" dirty="0" smtClean="0"/>
            <a:t>What we do?</a:t>
          </a:r>
          <a:endParaRPr lang="en-US" sz="2000" dirty="0"/>
        </a:p>
      </dgm:t>
    </dgm:pt>
    <dgm:pt modelId="{E83F4CF6-FED4-4CC8-AF24-6B8DE12F1174}" type="parTrans" cxnId="{B1B4923D-313E-48FF-859F-A1151517BBFF}">
      <dgm:prSet/>
      <dgm:spPr/>
      <dgm:t>
        <a:bodyPr/>
        <a:lstStyle/>
        <a:p>
          <a:endParaRPr lang="en-US"/>
        </a:p>
      </dgm:t>
    </dgm:pt>
    <dgm:pt modelId="{979D447F-BC31-4FD3-B2EC-C500E5E86A65}" type="sibTrans" cxnId="{B1B4923D-313E-48FF-859F-A1151517BBFF}">
      <dgm:prSet/>
      <dgm:spPr/>
      <dgm:t>
        <a:bodyPr/>
        <a:lstStyle/>
        <a:p>
          <a:endParaRPr lang="en-US"/>
        </a:p>
      </dgm:t>
    </dgm:pt>
    <dgm:pt modelId="{2D79192F-F509-4B50-AC70-7C6695ACECD4}">
      <dgm:prSet phldrT="[Text]" custT="1"/>
      <dgm:spPr/>
      <dgm:t>
        <a:bodyPr/>
        <a:lstStyle/>
        <a:p>
          <a:r>
            <a:rPr lang="sr-Latn-CS" sz="2000" dirty="0" smtClean="0"/>
            <a:t>International projects</a:t>
          </a:r>
          <a:endParaRPr lang="en-US" sz="2000" dirty="0"/>
        </a:p>
      </dgm:t>
    </dgm:pt>
    <dgm:pt modelId="{FA9228C0-7C5E-4CF3-B915-1231EEAA1D5F}" type="parTrans" cxnId="{6DC54C38-FEC4-4175-B3D6-B0E43399B6E8}">
      <dgm:prSet/>
      <dgm:spPr/>
      <dgm:t>
        <a:bodyPr/>
        <a:lstStyle/>
        <a:p>
          <a:endParaRPr lang="en-US"/>
        </a:p>
      </dgm:t>
    </dgm:pt>
    <dgm:pt modelId="{50332C43-7EC5-4F20-BBA1-E284D3A377C5}" type="sibTrans" cxnId="{6DC54C38-FEC4-4175-B3D6-B0E43399B6E8}">
      <dgm:prSet/>
      <dgm:spPr/>
      <dgm:t>
        <a:bodyPr/>
        <a:lstStyle/>
        <a:p>
          <a:endParaRPr lang="en-US"/>
        </a:p>
      </dgm:t>
    </dgm:pt>
    <dgm:pt modelId="{82EB75EA-6F5D-49E1-968F-D999AA7F64E3}">
      <dgm:prSet phldrT="[Text]"/>
      <dgm:spPr/>
      <dgm:t>
        <a:bodyPr/>
        <a:lstStyle/>
        <a:p>
          <a:r>
            <a:rPr lang="sr-Latn-CS" dirty="0" smtClean="0"/>
            <a:t>Resposible Party</a:t>
          </a:r>
          <a:endParaRPr lang="en-US" dirty="0"/>
        </a:p>
      </dgm:t>
    </dgm:pt>
    <dgm:pt modelId="{42BFDD97-CF73-46AB-B391-F74785BC8AB2}" type="parTrans" cxnId="{0EBE3E1F-C8A0-477A-8554-9870CE148D5C}">
      <dgm:prSet/>
      <dgm:spPr/>
      <dgm:t>
        <a:bodyPr/>
        <a:lstStyle/>
        <a:p>
          <a:endParaRPr lang="en-US"/>
        </a:p>
      </dgm:t>
    </dgm:pt>
    <dgm:pt modelId="{3D67442E-1406-43EB-B6A5-B6D742F3DE2C}" type="sibTrans" cxnId="{0EBE3E1F-C8A0-477A-8554-9870CE148D5C}">
      <dgm:prSet/>
      <dgm:spPr/>
      <dgm:t>
        <a:bodyPr/>
        <a:lstStyle/>
        <a:p>
          <a:endParaRPr lang="en-US"/>
        </a:p>
      </dgm:t>
    </dgm:pt>
    <dgm:pt modelId="{DE26D050-6FE0-4ABC-AF90-374E938FF6C6}">
      <dgm:prSet phldrT="[Text]"/>
      <dgm:spPr/>
      <dgm:t>
        <a:bodyPr/>
        <a:lstStyle/>
        <a:p>
          <a:r>
            <a:rPr lang="x-none" dirty="0" smtClean="0"/>
            <a:t>Social Erasmus</a:t>
          </a:r>
          <a:endParaRPr lang="en-US" dirty="0"/>
        </a:p>
      </dgm:t>
    </dgm:pt>
    <dgm:pt modelId="{E0514709-9133-4B5C-AF0F-4B4C9DB0E238}" type="parTrans" cxnId="{D30A6197-88D1-42BE-8905-7ABC9D084C60}">
      <dgm:prSet/>
      <dgm:spPr/>
      <dgm:t>
        <a:bodyPr/>
        <a:lstStyle/>
        <a:p>
          <a:endParaRPr lang="en-US"/>
        </a:p>
      </dgm:t>
    </dgm:pt>
    <dgm:pt modelId="{BC23A450-0A3C-4D64-96FB-3292723CE335}" type="sibTrans" cxnId="{D30A6197-88D1-42BE-8905-7ABC9D084C60}">
      <dgm:prSet/>
      <dgm:spPr/>
      <dgm:t>
        <a:bodyPr/>
        <a:lstStyle/>
        <a:p>
          <a:endParaRPr lang="en-US"/>
        </a:p>
      </dgm:t>
    </dgm:pt>
    <dgm:pt modelId="{249998A9-BB0A-4FC8-8198-204B842490A0}">
      <dgm:prSet phldrT="[Text]"/>
      <dgm:spPr/>
      <dgm:t>
        <a:bodyPr/>
        <a:lstStyle/>
        <a:p>
          <a:r>
            <a:rPr lang="x-none" dirty="0" smtClean="0"/>
            <a:t>ESN Cards</a:t>
          </a:r>
          <a:endParaRPr lang="en-US" dirty="0"/>
        </a:p>
      </dgm:t>
    </dgm:pt>
    <dgm:pt modelId="{58DD1E50-389D-4113-9D1B-B96B1F8B9462}" type="parTrans" cxnId="{5D494091-2927-4AEF-BB1C-957443929AF5}">
      <dgm:prSet/>
      <dgm:spPr/>
      <dgm:t>
        <a:bodyPr/>
        <a:lstStyle/>
        <a:p>
          <a:endParaRPr lang="en-US"/>
        </a:p>
      </dgm:t>
    </dgm:pt>
    <dgm:pt modelId="{289A7B5D-F787-4B59-ACC6-1A75F2128812}" type="sibTrans" cxnId="{5D494091-2927-4AEF-BB1C-957443929AF5}">
      <dgm:prSet/>
      <dgm:spPr/>
      <dgm:t>
        <a:bodyPr/>
        <a:lstStyle/>
        <a:p>
          <a:endParaRPr lang="en-US"/>
        </a:p>
      </dgm:t>
    </dgm:pt>
    <dgm:pt modelId="{C181401E-1D8D-4689-B6EF-38AB7C4922D3}">
      <dgm:prSet phldrT="[Text]"/>
      <dgm:spPr/>
      <dgm:t>
        <a:bodyPr/>
        <a:lstStyle/>
        <a:p>
          <a:r>
            <a:rPr lang="x-none" dirty="0" smtClean="0"/>
            <a:t>Erasmus in School</a:t>
          </a:r>
          <a:endParaRPr lang="en-US" dirty="0"/>
        </a:p>
      </dgm:t>
    </dgm:pt>
    <dgm:pt modelId="{A7DCDEB5-7131-4CFC-BDC2-A61CC82304C0}" type="parTrans" cxnId="{47EA577A-1E7A-44C0-AEFE-F676F2F38D16}">
      <dgm:prSet/>
      <dgm:spPr/>
      <dgm:t>
        <a:bodyPr/>
        <a:lstStyle/>
        <a:p>
          <a:endParaRPr lang="en-US"/>
        </a:p>
      </dgm:t>
    </dgm:pt>
    <dgm:pt modelId="{410E892E-0825-4C8D-8B77-E819BAB215F0}" type="sibTrans" cxnId="{47EA577A-1E7A-44C0-AEFE-F676F2F38D16}">
      <dgm:prSet/>
      <dgm:spPr/>
      <dgm:t>
        <a:bodyPr/>
        <a:lstStyle/>
        <a:p>
          <a:endParaRPr lang="en-US"/>
        </a:p>
      </dgm:t>
    </dgm:pt>
    <dgm:pt modelId="{24DE58CA-1AEE-4BF5-BD43-3BA4C83C61CC}">
      <dgm:prSet phldrT="[Text]"/>
      <dgm:spPr/>
      <dgm:t>
        <a:bodyPr/>
        <a:lstStyle/>
        <a:p>
          <a:r>
            <a:rPr lang="x-none" dirty="0" smtClean="0"/>
            <a:t>ECO Project</a:t>
          </a:r>
          <a:endParaRPr lang="en-US" dirty="0"/>
        </a:p>
      </dgm:t>
    </dgm:pt>
    <dgm:pt modelId="{72565FDF-D9AE-4D0F-A1C3-FDDAA75D80B3}" type="parTrans" cxnId="{265C2AFF-8F85-4396-A33E-6DE47A5AA667}">
      <dgm:prSet/>
      <dgm:spPr/>
      <dgm:t>
        <a:bodyPr/>
        <a:lstStyle/>
        <a:p>
          <a:endParaRPr lang="en-US"/>
        </a:p>
      </dgm:t>
    </dgm:pt>
    <dgm:pt modelId="{8032DA0E-A990-490F-A5F6-14A877806C10}" type="sibTrans" cxnId="{265C2AFF-8F85-4396-A33E-6DE47A5AA667}">
      <dgm:prSet/>
      <dgm:spPr/>
      <dgm:t>
        <a:bodyPr/>
        <a:lstStyle/>
        <a:p>
          <a:endParaRPr lang="en-US"/>
        </a:p>
      </dgm:t>
    </dgm:pt>
    <dgm:pt modelId="{BDDF7BF3-61AA-4A25-8A3E-236CE14C4E23}">
      <dgm:prSet phldrT="[Text]"/>
      <dgm:spPr/>
      <dgm:t>
        <a:bodyPr/>
        <a:lstStyle/>
        <a:p>
          <a:r>
            <a:rPr lang="x-none" dirty="0" smtClean="0"/>
            <a:t>Booklet Project</a:t>
          </a:r>
          <a:endParaRPr lang="en-US" dirty="0"/>
        </a:p>
      </dgm:t>
    </dgm:pt>
    <dgm:pt modelId="{667EDADB-8837-4A52-9AD5-E5CB460DD750}" type="parTrans" cxnId="{01D0EC79-6780-472F-A147-9B4ACE745666}">
      <dgm:prSet/>
      <dgm:spPr/>
      <dgm:t>
        <a:bodyPr/>
        <a:lstStyle/>
        <a:p>
          <a:endParaRPr lang="en-US"/>
        </a:p>
      </dgm:t>
    </dgm:pt>
    <dgm:pt modelId="{26795DAB-B663-412C-B3A5-93A6411506E5}" type="sibTrans" cxnId="{01D0EC79-6780-472F-A147-9B4ACE745666}">
      <dgm:prSet/>
      <dgm:spPr/>
      <dgm:t>
        <a:bodyPr/>
        <a:lstStyle/>
        <a:p>
          <a:endParaRPr lang="en-US"/>
        </a:p>
      </dgm:t>
    </dgm:pt>
    <dgm:pt modelId="{CC79901F-A207-4638-B164-3B36CCB1EE17}">
      <dgm:prSet phldrT="[Text]" custT="1"/>
      <dgm:spPr>
        <a:solidFill>
          <a:srgbClr val="DE0084"/>
        </a:solidFill>
      </dgm:spPr>
      <dgm:t>
        <a:bodyPr/>
        <a:lstStyle/>
        <a:p>
          <a:r>
            <a:rPr lang="sr-Latn-CS" sz="2000" dirty="0" smtClean="0"/>
            <a:t>Other activities</a:t>
          </a:r>
          <a:endParaRPr lang="en-US" sz="2000" dirty="0"/>
        </a:p>
      </dgm:t>
    </dgm:pt>
    <dgm:pt modelId="{92E19C75-FEC3-4D23-9897-385C8F9F12EE}" type="parTrans" cxnId="{B50045A2-08BC-4319-84C2-2058F4482D83}">
      <dgm:prSet/>
      <dgm:spPr>
        <a:ln>
          <a:solidFill>
            <a:srgbClr val="DE0084"/>
          </a:solidFill>
        </a:ln>
      </dgm:spPr>
      <dgm:t>
        <a:bodyPr/>
        <a:lstStyle/>
        <a:p>
          <a:endParaRPr lang="en-US"/>
        </a:p>
      </dgm:t>
    </dgm:pt>
    <dgm:pt modelId="{3EA4F35C-8F65-4149-9048-6F041D62E54A}" type="sibTrans" cxnId="{B50045A2-08BC-4319-84C2-2058F4482D83}">
      <dgm:prSet/>
      <dgm:spPr/>
      <dgm:t>
        <a:bodyPr/>
        <a:lstStyle/>
        <a:p>
          <a:endParaRPr lang="en-US"/>
        </a:p>
      </dgm:t>
    </dgm:pt>
    <dgm:pt modelId="{EDE1EE80-D0D9-4616-ADB5-17E1170A2E72}">
      <dgm:prSet phldrT="[Text]"/>
      <dgm:spPr>
        <a:solidFill>
          <a:srgbClr val="DE0084"/>
        </a:solidFill>
      </dgm:spPr>
      <dgm:t>
        <a:bodyPr/>
        <a:lstStyle/>
        <a:p>
          <a:r>
            <a:rPr lang="x-none" dirty="0" smtClean="0"/>
            <a:t>Workshops</a:t>
          </a:r>
          <a:endParaRPr lang="en-US" dirty="0"/>
        </a:p>
      </dgm:t>
    </dgm:pt>
    <dgm:pt modelId="{13C47DD8-E772-4E36-B4F0-22090A0E0933}" type="parTrans" cxnId="{D591235C-82E8-418A-821A-EBBF61C8B7AE}">
      <dgm:prSet/>
      <dgm:spPr>
        <a:ln>
          <a:solidFill>
            <a:srgbClr val="DE0084"/>
          </a:solidFill>
        </a:ln>
      </dgm:spPr>
      <dgm:t>
        <a:bodyPr/>
        <a:lstStyle/>
        <a:p>
          <a:endParaRPr lang="en-US"/>
        </a:p>
      </dgm:t>
    </dgm:pt>
    <dgm:pt modelId="{E225CE2E-AB5A-4F57-A4D6-8BE34A25075E}" type="sibTrans" cxnId="{D591235C-82E8-418A-821A-EBBF61C8B7AE}">
      <dgm:prSet/>
      <dgm:spPr/>
      <dgm:t>
        <a:bodyPr/>
        <a:lstStyle/>
        <a:p>
          <a:endParaRPr lang="en-US"/>
        </a:p>
      </dgm:t>
    </dgm:pt>
    <dgm:pt modelId="{93E18E21-3F27-47AB-A281-A51F9516D5EF}">
      <dgm:prSet phldrT="[Text]"/>
      <dgm:spPr>
        <a:solidFill>
          <a:srgbClr val="DE0084"/>
        </a:solidFill>
      </dgm:spPr>
      <dgm:t>
        <a:bodyPr/>
        <a:lstStyle/>
        <a:p>
          <a:r>
            <a:rPr lang="x-none" dirty="0" smtClean="0"/>
            <a:t>Welcoming other sections</a:t>
          </a:r>
          <a:endParaRPr lang="en-US" dirty="0"/>
        </a:p>
      </dgm:t>
    </dgm:pt>
    <dgm:pt modelId="{895FF044-80D4-40ED-90DE-5603EF958686}" type="parTrans" cxnId="{878C768E-851A-42B0-A5F7-6CFC70ABC522}">
      <dgm:prSet/>
      <dgm:spPr>
        <a:ln>
          <a:solidFill>
            <a:srgbClr val="DE0084"/>
          </a:solidFill>
        </a:ln>
      </dgm:spPr>
      <dgm:t>
        <a:bodyPr/>
        <a:lstStyle/>
        <a:p>
          <a:endParaRPr lang="en-US"/>
        </a:p>
      </dgm:t>
    </dgm:pt>
    <dgm:pt modelId="{F3943495-9F87-40A6-91EB-17C6396293CB}" type="sibTrans" cxnId="{878C768E-851A-42B0-A5F7-6CFC70ABC522}">
      <dgm:prSet/>
      <dgm:spPr/>
      <dgm:t>
        <a:bodyPr/>
        <a:lstStyle/>
        <a:p>
          <a:endParaRPr lang="en-US"/>
        </a:p>
      </dgm:t>
    </dgm:pt>
    <dgm:pt modelId="{A09D0F40-E4CA-4DC1-9DBB-846C16592E29}">
      <dgm:prSet phldrT="[Text]"/>
      <dgm:spPr>
        <a:solidFill>
          <a:srgbClr val="DE0084"/>
        </a:solidFill>
      </dgm:spPr>
      <dgm:t>
        <a:bodyPr/>
        <a:lstStyle/>
        <a:p>
          <a:r>
            <a:rPr lang="x-none" dirty="0" smtClean="0"/>
            <a:t>Parties</a:t>
          </a:r>
          <a:endParaRPr lang="en-US" dirty="0"/>
        </a:p>
      </dgm:t>
    </dgm:pt>
    <dgm:pt modelId="{33836487-3AD5-4A8D-9405-A60A07071557}" type="parTrans" cxnId="{8CDE617F-C4F9-47DC-B43B-0B48085369F5}">
      <dgm:prSet/>
      <dgm:spPr>
        <a:ln>
          <a:solidFill>
            <a:srgbClr val="DE0084"/>
          </a:solidFill>
        </a:ln>
      </dgm:spPr>
      <dgm:t>
        <a:bodyPr/>
        <a:lstStyle/>
        <a:p>
          <a:endParaRPr lang="en-US"/>
        </a:p>
      </dgm:t>
    </dgm:pt>
    <dgm:pt modelId="{CB9A1C37-7066-4E89-BD33-A260BF5141DD}" type="sibTrans" cxnId="{8CDE617F-C4F9-47DC-B43B-0B48085369F5}">
      <dgm:prSet/>
      <dgm:spPr/>
      <dgm:t>
        <a:bodyPr/>
        <a:lstStyle/>
        <a:p>
          <a:endParaRPr lang="en-US"/>
        </a:p>
      </dgm:t>
    </dgm:pt>
    <dgm:pt modelId="{3E205A15-D22B-4A74-9389-177E63326268}">
      <dgm:prSet phldrT="[Text]"/>
      <dgm:spPr>
        <a:solidFill>
          <a:srgbClr val="DE0084"/>
        </a:solidFill>
      </dgm:spPr>
      <dgm:t>
        <a:bodyPr/>
        <a:lstStyle/>
        <a:p>
          <a:r>
            <a:rPr lang="en-US" dirty="0" smtClean="0"/>
            <a:t>W</a:t>
          </a:r>
          <a:r>
            <a:rPr lang="sr-Latn-RS" dirty="0" smtClean="0"/>
            <a:t>orkshops</a:t>
          </a:r>
          <a:endParaRPr lang="en-US" dirty="0"/>
        </a:p>
      </dgm:t>
    </dgm:pt>
    <dgm:pt modelId="{3AF70843-FC20-4F87-A6CD-7CEFD312ADEB}" type="parTrans" cxnId="{141FF041-DDC8-4C8B-B95E-B84D0CBC424E}">
      <dgm:prSet/>
      <dgm:spPr/>
      <dgm:t>
        <a:bodyPr/>
        <a:lstStyle/>
        <a:p>
          <a:endParaRPr lang="en-US"/>
        </a:p>
      </dgm:t>
    </dgm:pt>
    <dgm:pt modelId="{6B2F307E-0F56-4D32-8274-3F466AC338FB}" type="sibTrans" cxnId="{141FF041-DDC8-4C8B-B95E-B84D0CBC424E}">
      <dgm:prSet/>
      <dgm:spPr/>
      <dgm:t>
        <a:bodyPr/>
        <a:lstStyle/>
        <a:p>
          <a:endParaRPr lang="en-US"/>
        </a:p>
      </dgm:t>
    </dgm:pt>
    <dgm:pt modelId="{CC961B12-C102-4785-9F6D-64CEA3E6E715}">
      <dgm:prSet phldrT="[Text]"/>
      <dgm:spPr>
        <a:solidFill>
          <a:srgbClr val="DE0084"/>
        </a:solidFill>
      </dgm:spPr>
      <dgm:t>
        <a:bodyPr/>
        <a:lstStyle/>
        <a:p>
          <a:r>
            <a:rPr lang="en-US" dirty="0" smtClean="0"/>
            <a:t>P</a:t>
          </a:r>
          <a:r>
            <a:rPr lang="sr-Latn-RS" dirty="0" smtClean="0"/>
            <a:t>resentation </a:t>
          </a:r>
          <a:endParaRPr lang="en-US" dirty="0"/>
        </a:p>
      </dgm:t>
    </dgm:pt>
    <dgm:pt modelId="{B51B9935-7220-4B48-8D63-1D0062ED82FB}" type="parTrans" cxnId="{20CEFF9B-F258-470F-BE0A-6DD5C26100BE}">
      <dgm:prSet/>
      <dgm:spPr/>
      <dgm:t>
        <a:bodyPr/>
        <a:lstStyle/>
        <a:p>
          <a:endParaRPr lang="en-US"/>
        </a:p>
      </dgm:t>
    </dgm:pt>
    <dgm:pt modelId="{40D3B956-A1A1-48A0-AD66-6D817238EEF2}" type="sibTrans" cxnId="{20CEFF9B-F258-470F-BE0A-6DD5C26100BE}">
      <dgm:prSet/>
      <dgm:spPr/>
      <dgm:t>
        <a:bodyPr/>
        <a:lstStyle/>
        <a:p>
          <a:endParaRPr lang="en-US"/>
        </a:p>
      </dgm:t>
    </dgm:pt>
    <dgm:pt modelId="{4B34EE89-196F-475B-BE2E-11EC3451DA53}">
      <dgm:prSet phldrT="[Text]"/>
      <dgm:spPr>
        <a:solidFill>
          <a:srgbClr val="DE0084"/>
        </a:solidFill>
      </dgm:spPr>
      <dgm:t>
        <a:bodyPr/>
        <a:lstStyle/>
        <a:p>
          <a:r>
            <a:rPr lang="en-US" dirty="0" smtClean="0"/>
            <a:t>P</a:t>
          </a:r>
          <a:r>
            <a:rPr lang="sr-Latn-RS" dirty="0" smtClean="0"/>
            <a:t>romotion student mobility programs </a:t>
          </a:r>
          <a:endParaRPr lang="en-US" dirty="0"/>
        </a:p>
      </dgm:t>
    </dgm:pt>
    <dgm:pt modelId="{E249B99D-F5F4-477A-BDAF-CE7DF6507F94}" type="parTrans" cxnId="{5954A4F6-1F8A-48DF-8F9A-CDFA40C58435}">
      <dgm:prSet/>
      <dgm:spPr/>
      <dgm:t>
        <a:bodyPr/>
        <a:lstStyle/>
        <a:p>
          <a:endParaRPr lang="en-US"/>
        </a:p>
      </dgm:t>
    </dgm:pt>
    <dgm:pt modelId="{DC872E05-F2A8-430E-8E15-5CA3D0453E2C}" type="sibTrans" cxnId="{5954A4F6-1F8A-48DF-8F9A-CDFA40C58435}">
      <dgm:prSet/>
      <dgm:spPr/>
      <dgm:t>
        <a:bodyPr/>
        <a:lstStyle/>
        <a:p>
          <a:endParaRPr lang="en-US"/>
        </a:p>
      </dgm:t>
    </dgm:pt>
    <dgm:pt modelId="{84C8A486-1012-499C-BDAB-527985325BCC}" type="pres">
      <dgm:prSet presAssocID="{D5BE337B-8928-4B25-A3F0-61E1770B71A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A2981D-F8F2-4074-88EC-F9E8AF877976}" type="pres">
      <dgm:prSet presAssocID="{54687291-DC02-44B6-9618-7F46C1806E32}" presName="root1" presStyleCnt="0"/>
      <dgm:spPr/>
      <dgm:t>
        <a:bodyPr/>
        <a:lstStyle/>
        <a:p>
          <a:endParaRPr lang="en-US"/>
        </a:p>
      </dgm:t>
    </dgm:pt>
    <dgm:pt modelId="{AC4CB775-E46A-42B6-9F57-3645734AB96F}" type="pres">
      <dgm:prSet presAssocID="{54687291-DC02-44B6-9618-7F46C1806E32}" presName="LevelOneTextNode" presStyleLbl="node0" presStyleIdx="0" presStyleCnt="1" custScaleX="135849" custScaleY="1350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DA812F-AAFB-4DDA-8B15-2BD6AA8D465A}" type="pres">
      <dgm:prSet presAssocID="{54687291-DC02-44B6-9618-7F46C1806E32}" presName="level2hierChild" presStyleCnt="0"/>
      <dgm:spPr/>
      <dgm:t>
        <a:bodyPr/>
        <a:lstStyle/>
        <a:p>
          <a:endParaRPr lang="en-US"/>
        </a:p>
      </dgm:t>
    </dgm:pt>
    <dgm:pt modelId="{EE82F5BB-D764-4887-B9D1-E8552FA49EC8}" type="pres">
      <dgm:prSet presAssocID="{FA9228C0-7C5E-4CF3-B915-1231EEAA1D5F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88F79CE5-66E3-4B19-87E0-20B51C7B6485}" type="pres">
      <dgm:prSet presAssocID="{FA9228C0-7C5E-4CF3-B915-1231EEAA1D5F}" presName="connTx" presStyleLbl="parChTrans1D2" presStyleIdx="0" presStyleCnt="2"/>
      <dgm:spPr/>
      <dgm:t>
        <a:bodyPr/>
        <a:lstStyle/>
        <a:p>
          <a:endParaRPr lang="en-US"/>
        </a:p>
      </dgm:t>
    </dgm:pt>
    <dgm:pt modelId="{F1CD5F5F-A5AD-4157-B37F-D49486C1391E}" type="pres">
      <dgm:prSet presAssocID="{2D79192F-F509-4B50-AC70-7C6695ACECD4}" presName="root2" presStyleCnt="0"/>
      <dgm:spPr/>
      <dgm:t>
        <a:bodyPr/>
        <a:lstStyle/>
        <a:p>
          <a:endParaRPr lang="en-US"/>
        </a:p>
      </dgm:t>
    </dgm:pt>
    <dgm:pt modelId="{713FA662-1BC5-47A6-87CE-DA8A1291F05A}" type="pres">
      <dgm:prSet presAssocID="{2D79192F-F509-4B50-AC70-7C6695ACECD4}" presName="LevelTwoTextNode" presStyleLbl="node2" presStyleIdx="0" presStyleCnt="2" custScaleX="119773" custScaleY="1361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DA6231-D090-41D0-BFF7-47B18510B6BB}" type="pres">
      <dgm:prSet presAssocID="{2D79192F-F509-4B50-AC70-7C6695ACECD4}" presName="level3hierChild" presStyleCnt="0"/>
      <dgm:spPr/>
      <dgm:t>
        <a:bodyPr/>
        <a:lstStyle/>
        <a:p>
          <a:endParaRPr lang="en-US"/>
        </a:p>
      </dgm:t>
    </dgm:pt>
    <dgm:pt modelId="{6205BF16-A86B-4A7B-8F0F-C68C476D3F2D}" type="pres">
      <dgm:prSet presAssocID="{58DD1E50-389D-4113-9D1B-B96B1F8B9462}" presName="conn2-1" presStyleLbl="parChTrans1D3" presStyleIdx="0" presStyleCnt="9"/>
      <dgm:spPr/>
      <dgm:t>
        <a:bodyPr/>
        <a:lstStyle/>
        <a:p>
          <a:endParaRPr lang="en-US"/>
        </a:p>
      </dgm:t>
    </dgm:pt>
    <dgm:pt modelId="{6C89A2DB-19B9-4464-AA29-184B3A8B4E07}" type="pres">
      <dgm:prSet presAssocID="{58DD1E50-389D-4113-9D1B-B96B1F8B9462}" presName="connTx" presStyleLbl="parChTrans1D3" presStyleIdx="0" presStyleCnt="9"/>
      <dgm:spPr/>
      <dgm:t>
        <a:bodyPr/>
        <a:lstStyle/>
        <a:p>
          <a:endParaRPr lang="en-US"/>
        </a:p>
      </dgm:t>
    </dgm:pt>
    <dgm:pt modelId="{8882E528-27AA-43FE-BA74-779A85213DAB}" type="pres">
      <dgm:prSet presAssocID="{249998A9-BB0A-4FC8-8198-204B842490A0}" presName="root2" presStyleCnt="0"/>
      <dgm:spPr/>
    </dgm:pt>
    <dgm:pt modelId="{1AB2CB9D-350B-4B5E-9707-999FE23857DB}" type="pres">
      <dgm:prSet presAssocID="{249998A9-BB0A-4FC8-8198-204B842490A0}" presName="LevelTwoTextNode" presStyleLbl="node3" presStyleIdx="0" presStyleCnt="9" custScaleX="90187" custScaleY="946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D8C115-4504-4792-A576-145A61AACEFF}" type="pres">
      <dgm:prSet presAssocID="{249998A9-BB0A-4FC8-8198-204B842490A0}" presName="level3hierChild" presStyleCnt="0"/>
      <dgm:spPr/>
    </dgm:pt>
    <dgm:pt modelId="{59FEE372-A9F0-4BE1-BE5E-E47B7CF4193F}" type="pres">
      <dgm:prSet presAssocID="{42BFDD97-CF73-46AB-B391-F74785BC8AB2}" presName="conn2-1" presStyleLbl="parChTrans1D3" presStyleIdx="1" presStyleCnt="9"/>
      <dgm:spPr/>
      <dgm:t>
        <a:bodyPr/>
        <a:lstStyle/>
        <a:p>
          <a:endParaRPr lang="en-US"/>
        </a:p>
      </dgm:t>
    </dgm:pt>
    <dgm:pt modelId="{E0628FD5-DDF8-40D7-9CD0-F2524EE3F153}" type="pres">
      <dgm:prSet presAssocID="{42BFDD97-CF73-46AB-B391-F74785BC8AB2}" presName="connTx" presStyleLbl="parChTrans1D3" presStyleIdx="1" presStyleCnt="9"/>
      <dgm:spPr/>
      <dgm:t>
        <a:bodyPr/>
        <a:lstStyle/>
        <a:p>
          <a:endParaRPr lang="en-US"/>
        </a:p>
      </dgm:t>
    </dgm:pt>
    <dgm:pt modelId="{FF502BAA-059F-4326-AEA6-2F83827194B1}" type="pres">
      <dgm:prSet presAssocID="{82EB75EA-6F5D-49E1-968F-D999AA7F64E3}" presName="root2" presStyleCnt="0"/>
      <dgm:spPr/>
      <dgm:t>
        <a:bodyPr/>
        <a:lstStyle/>
        <a:p>
          <a:endParaRPr lang="en-US"/>
        </a:p>
      </dgm:t>
    </dgm:pt>
    <dgm:pt modelId="{AB9F37B2-7C80-426B-8EF9-B9DBB9DDD044}" type="pres">
      <dgm:prSet presAssocID="{82EB75EA-6F5D-49E1-968F-D999AA7F64E3}" presName="LevelTwoTextNode" presStyleLbl="node3" presStyleIdx="1" presStyleCnt="9" custScaleX="91240" custScaleY="891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CCA04A-8CAC-4BEA-9C31-5D40309D3DD7}" type="pres">
      <dgm:prSet presAssocID="{82EB75EA-6F5D-49E1-968F-D999AA7F64E3}" presName="level3hierChild" presStyleCnt="0"/>
      <dgm:spPr/>
      <dgm:t>
        <a:bodyPr/>
        <a:lstStyle/>
        <a:p>
          <a:endParaRPr lang="en-US"/>
        </a:p>
      </dgm:t>
    </dgm:pt>
    <dgm:pt modelId="{4B829A2B-06B9-4B6E-9FA6-56627E2534E4}" type="pres">
      <dgm:prSet presAssocID="{E0514709-9133-4B5C-AF0F-4B4C9DB0E238}" presName="conn2-1" presStyleLbl="parChTrans1D3" presStyleIdx="2" presStyleCnt="9"/>
      <dgm:spPr/>
      <dgm:t>
        <a:bodyPr/>
        <a:lstStyle/>
        <a:p>
          <a:endParaRPr lang="en-US"/>
        </a:p>
      </dgm:t>
    </dgm:pt>
    <dgm:pt modelId="{3DD46A55-D7C1-435C-A735-AACD7E8DF619}" type="pres">
      <dgm:prSet presAssocID="{E0514709-9133-4B5C-AF0F-4B4C9DB0E238}" presName="connTx" presStyleLbl="parChTrans1D3" presStyleIdx="2" presStyleCnt="9"/>
      <dgm:spPr/>
      <dgm:t>
        <a:bodyPr/>
        <a:lstStyle/>
        <a:p>
          <a:endParaRPr lang="en-US"/>
        </a:p>
      </dgm:t>
    </dgm:pt>
    <dgm:pt modelId="{F4027DF9-600D-4C3E-87C1-9FFC8A91B635}" type="pres">
      <dgm:prSet presAssocID="{DE26D050-6FE0-4ABC-AF90-374E938FF6C6}" presName="root2" presStyleCnt="0"/>
      <dgm:spPr/>
      <dgm:t>
        <a:bodyPr/>
        <a:lstStyle/>
        <a:p>
          <a:endParaRPr lang="en-US"/>
        </a:p>
      </dgm:t>
    </dgm:pt>
    <dgm:pt modelId="{559D1E0E-822F-4163-B977-1E4766694F32}" type="pres">
      <dgm:prSet presAssocID="{DE26D050-6FE0-4ABC-AF90-374E938FF6C6}" presName="LevelTwoTextNode" presStyleLbl="node3" presStyleIdx="2" presStyleCnt="9" custScaleX="945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BF3B17-74A1-4BB7-8079-7002F61964B0}" type="pres">
      <dgm:prSet presAssocID="{DE26D050-6FE0-4ABC-AF90-374E938FF6C6}" presName="level3hierChild" presStyleCnt="0"/>
      <dgm:spPr/>
      <dgm:t>
        <a:bodyPr/>
        <a:lstStyle/>
        <a:p>
          <a:endParaRPr lang="en-US"/>
        </a:p>
      </dgm:t>
    </dgm:pt>
    <dgm:pt modelId="{2372F350-6DD3-4EE5-80CC-AFFDDBC1B297}" type="pres">
      <dgm:prSet presAssocID="{A7DCDEB5-7131-4CFC-BDC2-A61CC82304C0}" presName="conn2-1" presStyleLbl="parChTrans1D4" presStyleIdx="0" presStyleCnt="3"/>
      <dgm:spPr/>
      <dgm:t>
        <a:bodyPr/>
        <a:lstStyle/>
        <a:p>
          <a:endParaRPr lang="en-US"/>
        </a:p>
      </dgm:t>
    </dgm:pt>
    <dgm:pt modelId="{BAE8A05E-8A39-40A0-BFB4-379BCAD77BC0}" type="pres">
      <dgm:prSet presAssocID="{A7DCDEB5-7131-4CFC-BDC2-A61CC82304C0}" presName="connTx" presStyleLbl="parChTrans1D4" presStyleIdx="0" presStyleCnt="3"/>
      <dgm:spPr/>
      <dgm:t>
        <a:bodyPr/>
        <a:lstStyle/>
        <a:p>
          <a:endParaRPr lang="en-US"/>
        </a:p>
      </dgm:t>
    </dgm:pt>
    <dgm:pt modelId="{4A17B540-406C-46AB-B123-86F9E651BD31}" type="pres">
      <dgm:prSet presAssocID="{C181401E-1D8D-4689-B6EF-38AB7C4922D3}" presName="root2" presStyleCnt="0"/>
      <dgm:spPr/>
    </dgm:pt>
    <dgm:pt modelId="{CC99CEC0-9B9E-42D7-AC9F-752928DC6484}" type="pres">
      <dgm:prSet presAssocID="{C181401E-1D8D-4689-B6EF-38AB7C4922D3}" presName="LevelTwoTextNode" presStyleLbl="node4" presStyleIdx="0" presStyleCnt="3" custScaleX="87070" custScaleY="915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2CDDF4-6531-461D-8015-557B9CD2602E}" type="pres">
      <dgm:prSet presAssocID="{C181401E-1D8D-4689-B6EF-38AB7C4922D3}" presName="level3hierChild" presStyleCnt="0"/>
      <dgm:spPr/>
    </dgm:pt>
    <dgm:pt modelId="{898E5D88-0EA0-444D-869A-D3FD89255F2A}" type="pres">
      <dgm:prSet presAssocID="{72565FDF-D9AE-4D0F-A1C3-FDDAA75D80B3}" presName="conn2-1" presStyleLbl="parChTrans1D4" presStyleIdx="1" presStyleCnt="3"/>
      <dgm:spPr/>
      <dgm:t>
        <a:bodyPr/>
        <a:lstStyle/>
        <a:p>
          <a:endParaRPr lang="en-US"/>
        </a:p>
      </dgm:t>
    </dgm:pt>
    <dgm:pt modelId="{A8A1A385-5772-465E-AEB2-76C771577583}" type="pres">
      <dgm:prSet presAssocID="{72565FDF-D9AE-4D0F-A1C3-FDDAA75D80B3}" presName="connTx" presStyleLbl="parChTrans1D4" presStyleIdx="1" presStyleCnt="3"/>
      <dgm:spPr/>
      <dgm:t>
        <a:bodyPr/>
        <a:lstStyle/>
        <a:p>
          <a:endParaRPr lang="en-US"/>
        </a:p>
      </dgm:t>
    </dgm:pt>
    <dgm:pt modelId="{9E6C4062-05AB-4C41-BEBE-BB22886DC824}" type="pres">
      <dgm:prSet presAssocID="{24DE58CA-1AEE-4BF5-BD43-3BA4C83C61CC}" presName="root2" presStyleCnt="0"/>
      <dgm:spPr/>
    </dgm:pt>
    <dgm:pt modelId="{53A97987-E662-4262-A03A-1E72CBFA3710}" type="pres">
      <dgm:prSet presAssocID="{24DE58CA-1AEE-4BF5-BD43-3BA4C83C61CC}" presName="LevelTwoTextNode" presStyleLbl="node4" presStyleIdx="1" presStyleCnt="3" custScaleX="93896" custScaleY="823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FB3EE5-277C-4EDD-BEB4-E2BBF2F4F460}" type="pres">
      <dgm:prSet presAssocID="{24DE58CA-1AEE-4BF5-BD43-3BA4C83C61CC}" presName="level3hierChild" presStyleCnt="0"/>
      <dgm:spPr/>
    </dgm:pt>
    <dgm:pt modelId="{136D9424-FFDF-41F2-B6B5-1DA117B047A0}" type="pres">
      <dgm:prSet presAssocID="{667EDADB-8837-4A52-9AD5-E5CB460DD750}" presName="conn2-1" presStyleLbl="parChTrans1D4" presStyleIdx="2" presStyleCnt="3"/>
      <dgm:spPr/>
      <dgm:t>
        <a:bodyPr/>
        <a:lstStyle/>
        <a:p>
          <a:endParaRPr lang="en-US"/>
        </a:p>
      </dgm:t>
    </dgm:pt>
    <dgm:pt modelId="{A3A83FE2-5885-4EFE-80B9-669375935B84}" type="pres">
      <dgm:prSet presAssocID="{667EDADB-8837-4A52-9AD5-E5CB460DD750}" presName="connTx" presStyleLbl="parChTrans1D4" presStyleIdx="2" presStyleCnt="3"/>
      <dgm:spPr/>
      <dgm:t>
        <a:bodyPr/>
        <a:lstStyle/>
        <a:p>
          <a:endParaRPr lang="en-US"/>
        </a:p>
      </dgm:t>
    </dgm:pt>
    <dgm:pt modelId="{25A9F1E0-CBA4-43A0-9042-ED8BADCCCE78}" type="pres">
      <dgm:prSet presAssocID="{BDDF7BF3-61AA-4A25-8A3E-236CE14C4E23}" presName="root2" presStyleCnt="0"/>
      <dgm:spPr/>
    </dgm:pt>
    <dgm:pt modelId="{15A5A900-DA33-499C-9BF5-78857BFE1710}" type="pres">
      <dgm:prSet presAssocID="{BDDF7BF3-61AA-4A25-8A3E-236CE14C4E23}" presName="LevelTwoTextNode" presStyleLbl="node4" presStyleIdx="2" presStyleCnt="3" custScaleX="93896" custScaleY="866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A242F4-C35E-4C58-80BB-A44D4AAC2642}" type="pres">
      <dgm:prSet presAssocID="{BDDF7BF3-61AA-4A25-8A3E-236CE14C4E23}" presName="level3hierChild" presStyleCnt="0"/>
      <dgm:spPr/>
    </dgm:pt>
    <dgm:pt modelId="{BDE64000-E8E1-4639-89FC-22C0B0D25152}" type="pres">
      <dgm:prSet presAssocID="{92E19C75-FEC3-4D23-9897-385C8F9F12EE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8637A3E1-AD19-456E-97FB-3E6974A5D447}" type="pres">
      <dgm:prSet presAssocID="{92E19C75-FEC3-4D23-9897-385C8F9F12EE}" presName="connTx" presStyleLbl="parChTrans1D2" presStyleIdx="1" presStyleCnt="2"/>
      <dgm:spPr/>
      <dgm:t>
        <a:bodyPr/>
        <a:lstStyle/>
        <a:p>
          <a:endParaRPr lang="en-US"/>
        </a:p>
      </dgm:t>
    </dgm:pt>
    <dgm:pt modelId="{E7307001-AAE8-4B0E-B0B5-628C63A4252D}" type="pres">
      <dgm:prSet presAssocID="{CC79901F-A207-4638-B164-3B36CCB1EE17}" presName="root2" presStyleCnt="0"/>
      <dgm:spPr/>
    </dgm:pt>
    <dgm:pt modelId="{354B172E-D934-4973-AE2E-CCB06ADEBEE5}" type="pres">
      <dgm:prSet presAssocID="{CC79901F-A207-4638-B164-3B36CCB1EE17}" presName="LevelTwoTextNode" presStyleLbl="node2" presStyleIdx="1" presStyleCnt="2" custScaleX="113485" custScaleY="1400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8D8EED-4796-4279-858D-92BE42536F78}" type="pres">
      <dgm:prSet presAssocID="{CC79901F-A207-4638-B164-3B36CCB1EE17}" presName="level3hierChild" presStyleCnt="0"/>
      <dgm:spPr/>
    </dgm:pt>
    <dgm:pt modelId="{356A12AE-1909-4A83-B0D7-97CED9317B65}" type="pres">
      <dgm:prSet presAssocID="{13C47DD8-E772-4E36-B4F0-22090A0E0933}" presName="conn2-1" presStyleLbl="parChTrans1D3" presStyleIdx="3" presStyleCnt="9"/>
      <dgm:spPr/>
      <dgm:t>
        <a:bodyPr/>
        <a:lstStyle/>
        <a:p>
          <a:endParaRPr lang="en-US"/>
        </a:p>
      </dgm:t>
    </dgm:pt>
    <dgm:pt modelId="{A504A3E7-A4FB-4F31-833E-5EC154F1F6FE}" type="pres">
      <dgm:prSet presAssocID="{13C47DD8-E772-4E36-B4F0-22090A0E0933}" presName="connTx" presStyleLbl="parChTrans1D3" presStyleIdx="3" presStyleCnt="9"/>
      <dgm:spPr/>
      <dgm:t>
        <a:bodyPr/>
        <a:lstStyle/>
        <a:p>
          <a:endParaRPr lang="en-US"/>
        </a:p>
      </dgm:t>
    </dgm:pt>
    <dgm:pt modelId="{950EDA8B-125D-416E-B10A-926C4B0382C6}" type="pres">
      <dgm:prSet presAssocID="{EDE1EE80-D0D9-4616-ADB5-17E1170A2E72}" presName="root2" presStyleCnt="0"/>
      <dgm:spPr/>
    </dgm:pt>
    <dgm:pt modelId="{994E7087-636E-4C1A-8164-F1E15CD4A1BD}" type="pres">
      <dgm:prSet presAssocID="{EDE1EE80-D0D9-4616-ADB5-17E1170A2E72}" presName="LevelTwoTextNode" presStyleLbl="node3" presStyleIdx="3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67C0C5-334F-4A3C-B124-EB03E02DBB06}" type="pres">
      <dgm:prSet presAssocID="{EDE1EE80-D0D9-4616-ADB5-17E1170A2E72}" presName="level3hierChild" presStyleCnt="0"/>
      <dgm:spPr/>
    </dgm:pt>
    <dgm:pt modelId="{3370DC2C-BC5E-4E81-81F6-F360E62798D7}" type="pres">
      <dgm:prSet presAssocID="{895FF044-80D4-40ED-90DE-5603EF958686}" presName="conn2-1" presStyleLbl="parChTrans1D3" presStyleIdx="4" presStyleCnt="9"/>
      <dgm:spPr/>
      <dgm:t>
        <a:bodyPr/>
        <a:lstStyle/>
        <a:p>
          <a:endParaRPr lang="en-US"/>
        </a:p>
      </dgm:t>
    </dgm:pt>
    <dgm:pt modelId="{13CAABE4-7F08-46F6-BBB7-8EC21F81430E}" type="pres">
      <dgm:prSet presAssocID="{895FF044-80D4-40ED-90DE-5603EF958686}" presName="connTx" presStyleLbl="parChTrans1D3" presStyleIdx="4" presStyleCnt="9"/>
      <dgm:spPr/>
      <dgm:t>
        <a:bodyPr/>
        <a:lstStyle/>
        <a:p>
          <a:endParaRPr lang="en-US"/>
        </a:p>
      </dgm:t>
    </dgm:pt>
    <dgm:pt modelId="{9DB5FB71-D8BA-419E-BD87-327C60814F2E}" type="pres">
      <dgm:prSet presAssocID="{93E18E21-3F27-47AB-A281-A51F9516D5EF}" presName="root2" presStyleCnt="0"/>
      <dgm:spPr/>
    </dgm:pt>
    <dgm:pt modelId="{CD97E2CE-685D-4FE7-89C2-7F8C7E707F1B}" type="pres">
      <dgm:prSet presAssocID="{93E18E21-3F27-47AB-A281-A51F9516D5EF}" presName="LevelTwoTextNode" presStyleLbl="node3" presStyleIdx="4" presStyleCnt="9" custLinFactNeighborX="-1419" custLinFactNeighborY="-111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AB2AF0-75D3-410F-84D2-E32AFD8F1858}" type="pres">
      <dgm:prSet presAssocID="{93E18E21-3F27-47AB-A281-A51F9516D5EF}" presName="level3hierChild" presStyleCnt="0"/>
      <dgm:spPr/>
    </dgm:pt>
    <dgm:pt modelId="{0D59FF73-FAA9-4D2C-BC34-927923EE63AD}" type="pres">
      <dgm:prSet presAssocID="{33836487-3AD5-4A8D-9405-A60A07071557}" presName="conn2-1" presStyleLbl="parChTrans1D3" presStyleIdx="5" presStyleCnt="9"/>
      <dgm:spPr/>
      <dgm:t>
        <a:bodyPr/>
        <a:lstStyle/>
        <a:p>
          <a:endParaRPr lang="en-US"/>
        </a:p>
      </dgm:t>
    </dgm:pt>
    <dgm:pt modelId="{B3AD9BAF-E4C8-4B1F-AFDF-85CEFEC0E4EC}" type="pres">
      <dgm:prSet presAssocID="{33836487-3AD5-4A8D-9405-A60A07071557}" presName="connTx" presStyleLbl="parChTrans1D3" presStyleIdx="5" presStyleCnt="9"/>
      <dgm:spPr/>
      <dgm:t>
        <a:bodyPr/>
        <a:lstStyle/>
        <a:p>
          <a:endParaRPr lang="en-US"/>
        </a:p>
      </dgm:t>
    </dgm:pt>
    <dgm:pt modelId="{D6AFD5B5-2313-42B2-9DBA-0236E844E711}" type="pres">
      <dgm:prSet presAssocID="{A09D0F40-E4CA-4DC1-9DBB-846C16592E29}" presName="root2" presStyleCnt="0"/>
      <dgm:spPr/>
    </dgm:pt>
    <dgm:pt modelId="{462EFD55-4F1A-451E-A081-89927429BB48}" type="pres">
      <dgm:prSet presAssocID="{A09D0F40-E4CA-4DC1-9DBB-846C16592E29}" presName="LevelTwoTextNode" presStyleLbl="node3" presStyleIdx="5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E3E396-1530-4864-A04B-2C1480CD640D}" type="pres">
      <dgm:prSet presAssocID="{A09D0F40-E4CA-4DC1-9DBB-846C16592E29}" presName="level3hierChild" presStyleCnt="0"/>
      <dgm:spPr/>
    </dgm:pt>
    <dgm:pt modelId="{E45D397E-2DB2-40FC-A32E-73D46C6A596B}" type="pres">
      <dgm:prSet presAssocID="{3AF70843-FC20-4F87-A6CD-7CEFD312ADEB}" presName="conn2-1" presStyleLbl="parChTrans1D3" presStyleIdx="6" presStyleCnt="9"/>
      <dgm:spPr/>
    </dgm:pt>
    <dgm:pt modelId="{303BFCB4-206B-43B3-A34F-20FF91AECA37}" type="pres">
      <dgm:prSet presAssocID="{3AF70843-FC20-4F87-A6CD-7CEFD312ADEB}" presName="connTx" presStyleLbl="parChTrans1D3" presStyleIdx="6" presStyleCnt="9"/>
      <dgm:spPr/>
    </dgm:pt>
    <dgm:pt modelId="{2C85F5CC-03A7-4C20-9F30-47AE54082BBD}" type="pres">
      <dgm:prSet presAssocID="{3E205A15-D22B-4A74-9389-177E63326268}" presName="root2" presStyleCnt="0"/>
      <dgm:spPr/>
    </dgm:pt>
    <dgm:pt modelId="{341B5315-C65D-4CF1-A902-FC2386D9E725}" type="pres">
      <dgm:prSet presAssocID="{3E205A15-D22B-4A74-9389-177E63326268}" presName="LevelTwoTextNode" presStyleLbl="node3" presStyleIdx="6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8ADD1B-0F59-4B73-A9AE-4E7CFABB7DE1}" type="pres">
      <dgm:prSet presAssocID="{3E205A15-D22B-4A74-9389-177E63326268}" presName="level3hierChild" presStyleCnt="0"/>
      <dgm:spPr/>
    </dgm:pt>
    <dgm:pt modelId="{E7038545-21A9-4E9F-9B30-8C6005AF525D}" type="pres">
      <dgm:prSet presAssocID="{B51B9935-7220-4B48-8D63-1D0062ED82FB}" presName="conn2-1" presStyleLbl="parChTrans1D3" presStyleIdx="7" presStyleCnt="9"/>
      <dgm:spPr/>
    </dgm:pt>
    <dgm:pt modelId="{BB0417C3-8DD0-4F98-9B27-13CDA2F8173B}" type="pres">
      <dgm:prSet presAssocID="{B51B9935-7220-4B48-8D63-1D0062ED82FB}" presName="connTx" presStyleLbl="parChTrans1D3" presStyleIdx="7" presStyleCnt="9"/>
      <dgm:spPr/>
    </dgm:pt>
    <dgm:pt modelId="{CEC6D6AD-F804-41AC-9DED-57D028DAD3DA}" type="pres">
      <dgm:prSet presAssocID="{CC961B12-C102-4785-9F6D-64CEA3E6E715}" presName="root2" presStyleCnt="0"/>
      <dgm:spPr/>
    </dgm:pt>
    <dgm:pt modelId="{1F2DC355-C732-4450-A4C8-F9C1F91CB460}" type="pres">
      <dgm:prSet presAssocID="{CC961B12-C102-4785-9F6D-64CEA3E6E715}" presName="LevelTwoTextNode" presStyleLbl="node3" presStyleIdx="7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E1354E-1E33-4444-AFED-BDB2D1D10BCD}" type="pres">
      <dgm:prSet presAssocID="{CC961B12-C102-4785-9F6D-64CEA3E6E715}" presName="level3hierChild" presStyleCnt="0"/>
      <dgm:spPr/>
    </dgm:pt>
    <dgm:pt modelId="{AF763896-1B55-4A8B-B35B-D1203705899A}" type="pres">
      <dgm:prSet presAssocID="{E249B99D-F5F4-477A-BDAF-CE7DF6507F94}" presName="conn2-1" presStyleLbl="parChTrans1D3" presStyleIdx="8" presStyleCnt="9"/>
      <dgm:spPr/>
    </dgm:pt>
    <dgm:pt modelId="{4275153D-2B15-4A97-A2C7-F1DF4181D3F8}" type="pres">
      <dgm:prSet presAssocID="{E249B99D-F5F4-477A-BDAF-CE7DF6507F94}" presName="connTx" presStyleLbl="parChTrans1D3" presStyleIdx="8" presStyleCnt="9"/>
      <dgm:spPr/>
    </dgm:pt>
    <dgm:pt modelId="{3BCDBF89-9861-4A74-87A0-F991407DC8E8}" type="pres">
      <dgm:prSet presAssocID="{4B34EE89-196F-475B-BE2E-11EC3451DA53}" presName="root2" presStyleCnt="0"/>
      <dgm:spPr/>
    </dgm:pt>
    <dgm:pt modelId="{DB69F92E-1F1F-4805-988D-583BF62AE86C}" type="pres">
      <dgm:prSet presAssocID="{4B34EE89-196F-475B-BE2E-11EC3451DA53}" presName="LevelTwoTextNode" presStyleLbl="node3" presStyleIdx="8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8F9ECB-6861-4DAA-904B-6C28EDDC866C}" type="pres">
      <dgm:prSet presAssocID="{4B34EE89-196F-475B-BE2E-11EC3451DA53}" presName="level3hierChild" presStyleCnt="0"/>
      <dgm:spPr/>
    </dgm:pt>
  </dgm:ptLst>
  <dgm:cxnLst>
    <dgm:cxn modelId="{3492E8BB-6ACD-4C39-9514-7FF683E3B000}" type="presOf" srcId="{4B34EE89-196F-475B-BE2E-11EC3451DA53}" destId="{DB69F92E-1F1F-4805-988D-583BF62AE86C}" srcOrd="0" destOrd="0" presId="urn:microsoft.com/office/officeart/2005/8/layout/hierarchy2"/>
    <dgm:cxn modelId="{51D9AC33-E32F-42D7-97A6-2DEEB5EFEF2B}" type="presOf" srcId="{33836487-3AD5-4A8D-9405-A60A07071557}" destId="{0D59FF73-FAA9-4D2C-BC34-927923EE63AD}" srcOrd="0" destOrd="0" presId="urn:microsoft.com/office/officeart/2005/8/layout/hierarchy2"/>
    <dgm:cxn modelId="{72EB9019-0B3C-4AC1-8BB0-ADD951C19402}" type="presOf" srcId="{58DD1E50-389D-4113-9D1B-B96B1F8B9462}" destId="{6205BF16-A86B-4A7B-8F0F-C68C476D3F2D}" srcOrd="0" destOrd="0" presId="urn:microsoft.com/office/officeart/2005/8/layout/hierarchy2"/>
    <dgm:cxn modelId="{3F2D2A03-6A4B-426F-A32C-D94BCCB868CE}" type="presOf" srcId="{CC79901F-A207-4638-B164-3B36CCB1EE17}" destId="{354B172E-D934-4973-AE2E-CCB06ADEBEE5}" srcOrd="0" destOrd="0" presId="urn:microsoft.com/office/officeart/2005/8/layout/hierarchy2"/>
    <dgm:cxn modelId="{714BA187-DED0-4442-ADBC-40D63CB82D97}" type="presOf" srcId="{E0514709-9133-4B5C-AF0F-4B4C9DB0E238}" destId="{4B829A2B-06B9-4B6E-9FA6-56627E2534E4}" srcOrd="0" destOrd="0" presId="urn:microsoft.com/office/officeart/2005/8/layout/hierarchy2"/>
    <dgm:cxn modelId="{0EBE3E1F-C8A0-477A-8554-9870CE148D5C}" srcId="{2D79192F-F509-4B50-AC70-7C6695ACECD4}" destId="{82EB75EA-6F5D-49E1-968F-D999AA7F64E3}" srcOrd="1" destOrd="0" parTransId="{42BFDD97-CF73-46AB-B391-F74785BC8AB2}" sibTransId="{3D67442E-1406-43EB-B6A5-B6D742F3DE2C}"/>
    <dgm:cxn modelId="{19FD453D-C826-4FD6-9F24-C2C8BC57E439}" type="presOf" srcId="{DE26D050-6FE0-4ABC-AF90-374E938FF6C6}" destId="{559D1E0E-822F-4163-B977-1E4766694F32}" srcOrd="0" destOrd="0" presId="urn:microsoft.com/office/officeart/2005/8/layout/hierarchy2"/>
    <dgm:cxn modelId="{88D13E02-F66E-45D0-82D7-A3CCB4FECAFF}" type="presOf" srcId="{3E205A15-D22B-4A74-9389-177E63326268}" destId="{341B5315-C65D-4CF1-A902-FC2386D9E725}" srcOrd="0" destOrd="0" presId="urn:microsoft.com/office/officeart/2005/8/layout/hierarchy2"/>
    <dgm:cxn modelId="{55587792-0EAB-4814-ACB7-AEFE1D9BD71E}" type="presOf" srcId="{2D79192F-F509-4B50-AC70-7C6695ACECD4}" destId="{713FA662-1BC5-47A6-87CE-DA8A1291F05A}" srcOrd="0" destOrd="0" presId="urn:microsoft.com/office/officeart/2005/8/layout/hierarchy2"/>
    <dgm:cxn modelId="{47EA577A-1E7A-44C0-AEFE-F676F2F38D16}" srcId="{DE26D050-6FE0-4ABC-AF90-374E938FF6C6}" destId="{C181401E-1D8D-4689-B6EF-38AB7C4922D3}" srcOrd="0" destOrd="0" parTransId="{A7DCDEB5-7131-4CFC-BDC2-A61CC82304C0}" sibTransId="{410E892E-0825-4C8D-8B77-E819BAB215F0}"/>
    <dgm:cxn modelId="{D462F475-7A5A-4C07-A288-11F1FB8699EE}" type="presOf" srcId="{D5BE337B-8928-4B25-A3F0-61E1770B71A1}" destId="{84C8A486-1012-499C-BDAB-527985325BCC}" srcOrd="0" destOrd="0" presId="urn:microsoft.com/office/officeart/2005/8/layout/hierarchy2"/>
    <dgm:cxn modelId="{1802F16B-380A-4A25-A528-63609149145A}" type="presOf" srcId="{13C47DD8-E772-4E36-B4F0-22090A0E0933}" destId="{A504A3E7-A4FB-4F31-833E-5EC154F1F6FE}" srcOrd="1" destOrd="0" presId="urn:microsoft.com/office/officeart/2005/8/layout/hierarchy2"/>
    <dgm:cxn modelId="{B623E9FD-65F3-4014-861B-50E27DBCC129}" type="presOf" srcId="{667EDADB-8837-4A52-9AD5-E5CB460DD750}" destId="{A3A83FE2-5885-4EFE-80B9-669375935B84}" srcOrd="1" destOrd="0" presId="urn:microsoft.com/office/officeart/2005/8/layout/hierarchy2"/>
    <dgm:cxn modelId="{D27823D6-5347-4F6B-B6F0-B700F5BFE9E2}" type="presOf" srcId="{92E19C75-FEC3-4D23-9897-385C8F9F12EE}" destId="{BDE64000-E8E1-4639-89FC-22C0B0D25152}" srcOrd="0" destOrd="0" presId="urn:microsoft.com/office/officeart/2005/8/layout/hierarchy2"/>
    <dgm:cxn modelId="{EF9B7B31-BDE9-4C86-96B1-521E4673D546}" type="presOf" srcId="{FA9228C0-7C5E-4CF3-B915-1231EEAA1D5F}" destId="{EE82F5BB-D764-4887-B9D1-E8552FA49EC8}" srcOrd="0" destOrd="0" presId="urn:microsoft.com/office/officeart/2005/8/layout/hierarchy2"/>
    <dgm:cxn modelId="{D591235C-82E8-418A-821A-EBBF61C8B7AE}" srcId="{CC79901F-A207-4638-B164-3B36CCB1EE17}" destId="{EDE1EE80-D0D9-4616-ADB5-17E1170A2E72}" srcOrd="0" destOrd="0" parTransId="{13C47DD8-E772-4E36-B4F0-22090A0E0933}" sibTransId="{E225CE2E-AB5A-4F57-A4D6-8BE34A25075E}"/>
    <dgm:cxn modelId="{BB948165-7BA0-49F3-BCC5-DFF15356E628}" type="presOf" srcId="{E249B99D-F5F4-477A-BDAF-CE7DF6507F94}" destId="{4275153D-2B15-4A97-A2C7-F1DF4181D3F8}" srcOrd="1" destOrd="0" presId="urn:microsoft.com/office/officeart/2005/8/layout/hierarchy2"/>
    <dgm:cxn modelId="{01D0EC79-6780-472F-A147-9B4ACE745666}" srcId="{DE26D050-6FE0-4ABC-AF90-374E938FF6C6}" destId="{BDDF7BF3-61AA-4A25-8A3E-236CE14C4E23}" srcOrd="2" destOrd="0" parTransId="{667EDADB-8837-4A52-9AD5-E5CB460DD750}" sibTransId="{26795DAB-B663-412C-B3A5-93A6411506E5}"/>
    <dgm:cxn modelId="{FA827FB8-3CE0-4766-9E43-73117E58EB6C}" type="presOf" srcId="{13C47DD8-E772-4E36-B4F0-22090A0E0933}" destId="{356A12AE-1909-4A83-B0D7-97CED9317B65}" srcOrd="0" destOrd="0" presId="urn:microsoft.com/office/officeart/2005/8/layout/hierarchy2"/>
    <dgm:cxn modelId="{5D494091-2927-4AEF-BB1C-957443929AF5}" srcId="{2D79192F-F509-4B50-AC70-7C6695ACECD4}" destId="{249998A9-BB0A-4FC8-8198-204B842490A0}" srcOrd="0" destOrd="0" parTransId="{58DD1E50-389D-4113-9D1B-B96B1F8B9462}" sibTransId="{289A7B5D-F787-4B59-ACC6-1A75F2128812}"/>
    <dgm:cxn modelId="{1EB29A32-3B3A-41CD-ACE6-3E89B431A78C}" type="presOf" srcId="{72565FDF-D9AE-4D0F-A1C3-FDDAA75D80B3}" destId="{898E5D88-0EA0-444D-869A-D3FD89255F2A}" srcOrd="0" destOrd="0" presId="urn:microsoft.com/office/officeart/2005/8/layout/hierarchy2"/>
    <dgm:cxn modelId="{D30A6197-88D1-42BE-8905-7ABC9D084C60}" srcId="{2D79192F-F509-4B50-AC70-7C6695ACECD4}" destId="{DE26D050-6FE0-4ABC-AF90-374E938FF6C6}" srcOrd="2" destOrd="0" parTransId="{E0514709-9133-4B5C-AF0F-4B4C9DB0E238}" sibTransId="{BC23A450-0A3C-4D64-96FB-3292723CE335}"/>
    <dgm:cxn modelId="{6703F968-8C0D-479E-978A-22EF51976994}" type="presOf" srcId="{B51B9935-7220-4B48-8D63-1D0062ED82FB}" destId="{E7038545-21A9-4E9F-9B30-8C6005AF525D}" srcOrd="0" destOrd="0" presId="urn:microsoft.com/office/officeart/2005/8/layout/hierarchy2"/>
    <dgm:cxn modelId="{8CDE617F-C4F9-47DC-B43B-0B48085369F5}" srcId="{CC79901F-A207-4638-B164-3B36CCB1EE17}" destId="{A09D0F40-E4CA-4DC1-9DBB-846C16592E29}" srcOrd="2" destOrd="0" parTransId="{33836487-3AD5-4A8D-9405-A60A07071557}" sibTransId="{CB9A1C37-7066-4E89-BD33-A260BF5141DD}"/>
    <dgm:cxn modelId="{5324D7CD-40D4-41AA-A84F-3CD907DBB1AB}" type="presOf" srcId="{92E19C75-FEC3-4D23-9897-385C8F9F12EE}" destId="{8637A3E1-AD19-456E-97FB-3E6974A5D447}" srcOrd="1" destOrd="0" presId="urn:microsoft.com/office/officeart/2005/8/layout/hierarchy2"/>
    <dgm:cxn modelId="{6C4CAFB9-A7EC-4A02-85B1-260BBA9CBEEF}" type="presOf" srcId="{93E18E21-3F27-47AB-A281-A51F9516D5EF}" destId="{CD97E2CE-685D-4FE7-89C2-7F8C7E707F1B}" srcOrd="0" destOrd="0" presId="urn:microsoft.com/office/officeart/2005/8/layout/hierarchy2"/>
    <dgm:cxn modelId="{127B4E98-6E80-47AD-B013-2B46402CA6D3}" type="presOf" srcId="{33836487-3AD5-4A8D-9405-A60A07071557}" destId="{B3AD9BAF-E4C8-4B1F-AFDF-85CEFEC0E4EC}" srcOrd="1" destOrd="0" presId="urn:microsoft.com/office/officeart/2005/8/layout/hierarchy2"/>
    <dgm:cxn modelId="{98E63667-5190-4AB5-B178-A4C69754C1F0}" type="presOf" srcId="{A7DCDEB5-7131-4CFC-BDC2-A61CC82304C0}" destId="{BAE8A05E-8A39-40A0-BFB4-379BCAD77BC0}" srcOrd="1" destOrd="0" presId="urn:microsoft.com/office/officeart/2005/8/layout/hierarchy2"/>
    <dgm:cxn modelId="{FE648F0B-2E71-4021-8715-82725EC2E5A3}" type="presOf" srcId="{3AF70843-FC20-4F87-A6CD-7CEFD312ADEB}" destId="{303BFCB4-206B-43B3-A34F-20FF91AECA37}" srcOrd="1" destOrd="0" presId="urn:microsoft.com/office/officeart/2005/8/layout/hierarchy2"/>
    <dgm:cxn modelId="{141FF041-DDC8-4C8B-B95E-B84D0CBC424E}" srcId="{CC79901F-A207-4638-B164-3B36CCB1EE17}" destId="{3E205A15-D22B-4A74-9389-177E63326268}" srcOrd="3" destOrd="0" parTransId="{3AF70843-FC20-4F87-A6CD-7CEFD312ADEB}" sibTransId="{6B2F307E-0F56-4D32-8274-3F466AC338FB}"/>
    <dgm:cxn modelId="{85546E62-4ECE-4F64-9DA7-2502BF75E75A}" type="presOf" srcId="{42BFDD97-CF73-46AB-B391-F74785BC8AB2}" destId="{E0628FD5-DDF8-40D7-9CD0-F2524EE3F153}" srcOrd="1" destOrd="0" presId="urn:microsoft.com/office/officeart/2005/8/layout/hierarchy2"/>
    <dgm:cxn modelId="{6778927B-C3E2-41E8-97E5-B9C9945345C8}" type="presOf" srcId="{B51B9935-7220-4B48-8D63-1D0062ED82FB}" destId="{BB0417C3-8DD0-4F98-9B27-13CDA2F8173B}" srcOrd="1" destOrd="0" presId="urn:microsoft.com/office/officeart/2005/8/layout/hierarchy2"/>
    <dgm:cxn modelId="{D233D0B6-28C1-4BAD-AD03-7FA05627E27D}" type="presOf" srcId="{58DD1E50-389D-4113-9D1B-B96B1F8B9462}" destId="{6C89A2DB-19B9-4464-AA29-184B3A8B4E07}" srcOrd="1" destOrd="0" presId="urn:microsoft.com/office/officeart/2005/8/layout/hierarchy2"/>
    <dgm:cxn modelId="{B1B4923D-313E-48FF-859F-A1151517BBFF}" srcId="{D5BE337B-8928-4B25-A3F0-61E1770B71A1}" destId="{54687291-DC02-44B6-9618-7F46C1806E32}" srcOrd="0" destOrd="0" parTransId="{E83F4CF6-FED4-4CC8-AF24-6B8DE12F1174}" sibTransId="{979D447F-BC31-4FD3-B2EC-C500E5E86A65}"/>
    <dgm:cxn modelId="{9E76F886-795F-4F21-AE0A-E2787AF187FE}" type="presOf" srcId="{3AF70843-FC20-4F87-A6CD-7CEFD312ADEB}" destId="{E45D397E-2DB2-40FC-A32E-73D46C6A596B}" srcOrd="0" destOrd="0" presId="urn:microsoft.com/office/officeart/2005/8/layout/hierarchy2"/>
    <dgm:cxn modelId="{81CAFB97-0B63-4AD5-ADCB-A337582020F6}" type="presOf" srcId="{A09D0F40-E4CA-4DC1-9DBB-846C16592E29}" destId="{462EFD55-4F1A-451E-A081-89927429BB48}" srcOrd="0" destOrd="0" presId="urn:microsoft.com/office/officeart/2005/8/layout/hierarchy2"/>
    <dgm:cxn modelId="{321788CE-6DDF-42A2-98B2-48A6C4EE64C0}" type="presOf" srcId="{E249B99D-F5F4-477A-BDAF-CE7DF6507F94}" destId="{AF763896-1B55-4A8B-B35B-D1203705899A}" srcOrd="0" destOrd="0" presId="urn:microsoft.com/office/officeart/2005/8/layout/hierarchy2"/>
    <dgm:cxn modelId="{64B2CFBD-51F1-40D1-ABBD-EA7930E8A9A9}" type="presOf" srcId="{E0514709-9133-4B5C-AF0F-4B4C9DB0E238}" destId="{3DD46A55-D7C1-435C-A735-AACD7E8DF619}" srcOrd="1" destOrd="0" presId="urn:microsoft.com/office/officeart/2005/8/layout/hierarchy2"/>
    <dgm:cxn modelId="{67D92BD3-6E56-4049-81D1-5287D0C801E7}" type="presOf" srcId="{82EB75EA-6F5D-49E1-968F-D999AA7F64E3}" destId="{AB9F37B2-7C80-426B-8EF9-B9DBB9DDD044}" srcOrd="0" destOrd="0" presId="urn:microsoft.com/office/officeart/2005/8/layout/hierarchy2"/>
    <dgm:cxn modelId="{6DC54C38-FEC4-4175-B3D6-B0E43399B6E8}" srcId="{54687291-DC02-44B6-9618-7F46C1806E32}" destId="{2D79192F-F509-4B50-AC70-7C6695ACECD4}" srcOrd="0" destOrd="0" parTransId="{FA9228C0-7C5E-4CF3-B915-1231EEAA1D5F}" sibTransId="{50332C43-7EC5-4F20-BBA1-E284D3A377C5}"/>
    <dgm:cxn modelId="{6F377E82-1071-46C1-A55E-F1CF3F51FED4}" type="presOf" srcId="{249998A9-BB0A-4FC8-8198-204B842490A0}" destId="{1AB2CB9D-350B-4B5E-9707-999FE23857DB}" srcOrd="0" destOrd="0" presId="urn:microsoft.com/office/officeart/2005/8/layout/hierarchy2"/>
    <dgm:cxn modelId="{20CEFF9B-F258-470F-BE0A-6DD5C26100BE}" srcId="{CC79901F-A207-4638-B164-3B36CCB1EE17}" destId="{CC961B12-C102-4785-9F6D-64CEA3E6E715}" srcOrd="4" destOrd="0" parTransId="{B51B9935-7220-4B48-8D63-1D0062ED82FB}" sibTransId="{40D3B956-A1A1-48A0-AD66-6D817238EEF2}"/>
    <dgm:cxn modelId="{40763B88-F169-4191-813A-D08FB8C09807}" type="presOf" srcId="{EDE1EE80-D0D9-4616-ADB5-17E1170A2E72}" destId="{994E7087-636E-4C1A-8164-F1E15CD4A1BD}" srcOrd="0" destOrd="0" presId="urn:microsoft.com/office/officeart/2005/8/layout/hierarchy2"/>
    <dgm:cxn modelId="{8BB7E2D4-5EC5-420F-9CED-0765DB3A005C}" type="presOf" srcId="{24DE58CA-1AEE-4BF5-BD43-3BA4C83C61CC}" destId="{53A97987-E662-4262-A03A-1E72CBFA3710}" srcOrd="0" destOrd="0" presId="urn:microsoft.com/office/officeart/2005/8/layout/hierarchy2"/>
    <dgm:cxn modelId="{B50045A2-08BC-4319-84C2-2058F4482D83}" srcId="{54687291-DC02-44B6-9618-7F46C1806E32}" destId="{CC79901F-A207-4638-B164-3B36CCB1EE17}" srcOrd="1" destOrd="0" parTransId="{92E19C75-FEC3-4D23-9897-385C8F9F12EE}" sibTransId="{3EA4F35C-8F65-4149-9048-6F041D62E54A}"/>
    <dgm:cxn modelId="{5954A4F6-1F8A-48DF-8F9A-CDFA40C58435}" srcId="{CC79901F-A207-4638-B164-3B36CCB1EE17}" destId="{4B34EE89-196F-475B-BE2E-11EC3451DA53}" srcOrd="5" destOrd="0" parTransId="{E249B99D-F5F4-477A-BDAF-CE7DF6507F94}" sibTransId="{DC872E05-F2A8-430E-8E15-5CA3D0453E2C}"/>
    <dgm:cxn modelId="{4470A0BA-3F3E-4B14-945F-CBC4759EFA84}" type="presOf" srcId="{A7DCDEB5-7131-4CFC-BDC2-A61CC82304C0}" destId="{2372F350-6DD3-4EE5-80CC-AFFDDBC1B297}" srcOrd="0" destOrd="0" presId="urn:microsoft.com/office/officeart/2005/8/layout/hierarchy2"/>
    <dgm:cxn modelId="{77AB2B1F-C1BA-4849-A256-446949DBDF65}" type="presOf" srcId="{72565FDF-D9AE-4D0F-A1C3-FDDAA75D80B3}" destId="{A8A1A385-5772-465E-AEB2-76C771577583}" srcOrd="1" destOrd="0" presId="urn:microsoft.com/office/officeart/2005/8/layout/hierarchy2"/>
    <dgm:cxn modelId="{D8451F47-77F1-4B0D-9532-3F6F58BFAD16}" type="presOf" srcId="{42BFDD97-CF73-46AB-B391-F74785BC8AB2}" destId="{59FEE372-A9F0-4BE1-BE5E-E47B7CF4193F}" srcOrd="0" destOrd="0" presId="urn:microsoft.com/office/officeart/2005/8/layout/hierarchy2"/>
    <dgm:cxn modelId="{66DAF752-1DE5-42EA-893B-4DF7E344315E}" type="presOf" srcId="{FA9228C0-7C5E-4CF3-B915-1231EEAA1D5F}" destId="{88F79CE5-66E3-4B19-87E0-20B51C7B6485}" srcOrd="1" destOrd="0" presId="urn:microsoft.com/office/officeart/2005/8/layout/hierarchy2"/>
    <dgm:cxn modelId="{406D5FF4-0DC9-4BFA-972A-9E142DACC9B1}" type="presOf" srcId="{667EDADB-8837-4A52-9AD5-E5CB460DD750}" destId="{136D9424-FFDF-41F2-B6B5-1DA117B047A0}" srcOrd="0" destOrd="0" presId="urn:microsoft.com/office/officeart/2005/8/layout/hierarchy2"/>
    <dgm:cxn modelId="{32964B69-4612-4202-973C-CEBF2BA781D3}" type="presOf" srcId="{54687291-DC02-44B6-9618-7F46C1806E32}" destId="{AC4CB775-E46A-42B6-9F57-3645734AB96F}" srcOrd="0" destOrd="0" presId="urn:microsoft.com/office/officeart/2005/8/layout/hierarchy2"/>
    <dgm:cxn modelId="{A9C6B90B-7C21-488C-A79A-17623A4B9988}" type="presOf" srcId="{C181401E-1D8D-4689-B6EF-38AB7C4922D3}" destId="{CC99CEC0-9B9E-42D7-AC9F-752928DC6484}" srcOrd="0" destOrd="0" presId="urn:microsoft.com/office/officeart/2005/8/layout/hierarchy2"/>
    <dgm:cxn modelId="{878C768E-851A-42B0-A5F7-6CFC70ABC522}" srcId="{CC79901F-A207-4638-B164-3B36CCB1EE17}" destId="{93E18E21-3F27-47AB-A281-A51F9516D5EF}" srcOrd="1" destOrd="0" parTransId="{895FF044-80D4-40ED-90DE-5603EF958686}" sibTransId="{F3943495-9F87-40A6-91EB-17C6396293CB}"/>
    <dgm:cxn modelId="{E6A52E3F-A213-4D2B-8F64-0CDAD28292FA}" type="presOf" srcId="{BDDF7BF3-61AA-4A25-8A3E-236CE14C4E23}" destId="{15A5A900-DA33-499C-9BF5-78857BFE1710}" srcOrd="0" destOrd="0" presId="urn:microsoft.com/office/officeart/2005/8/layout/hierarchy2"/>
    <dgm:cxn modelId="{8FCEF4CD-13E3-49E3-81E9-53BDF57C5ADB}" type="presOf" srcId="{CC961B12-C102-4785-9F6D-64CEA3E6E715}" destId="{1F2DC355-C732-4450-A4C8-F9C1F91CB460}" srcOrd="0" destOrd="0" presId="urn:microsoft.com/office/officeart/2005/8/layout/hierarchy2"/>
    <dgm:cxn modelId="{F99CB5C0-02F4-4DB6-8110-BD12917AB2A4}" type="presOf" srcId="{895FF044-80D4-40ED-90DE-5603EF958686}" destId="{3370DC2C-BC5E-4E81-81F6-F360E62798D7}" srcOrd="0" destOrd="0" presId="urn:microsoft.com/office/officeart/2005/8/layout/hierarchy2"/>
    <dgm:cxn modelId="{265C2AFF-8F85-4396-A33E-6DE47A5AA667}" srcId="{DE26D050-6FE0-4ABC-AF90-374E938FF6C6}" destId="{24DE58CA-1AEE-4BF5-BD43-3BA4C83C61CC}" srcOrd="1" destOrd="0" parTransId="{72565FDF-D9AE-4D0F-A1C3-FDDAA75D80B3}" sibTransId="{8032DA0E-A990-490F-A5F6-14A877806C10}"/>
    <dgm:cxn modelId="{C07D9846-E8FF-4886-9726-808BCF758A54}" type="presOf" srcId="{895FF044-80D4-40ED-90DE-5603EF958686}" destId="{13CAABE4-7F08-46F6-BBB7-8EC21F81430E}" srcOrd="1" destOrd="0" presId="urn:microsoft.com/office/officeart/2005/8/layout/hierarchy2"/>
    <dgm:cxn modelId="{E3695E02-AA8B-44A1-A797-530FD5B7BA6B}" type="presParOf" srcId="{84C8A486-1012-499C-BDAB-527985325BCC}" destId="{B8A2981D-F8F2-4074-88EC-F9E8AF877976}" srcOrd="0" destOrd="0" presId="urn:microsoft.com/office/officeart/2005/8/layout/hierarchy2"/>
    <dgm:cxn modelId="{50BFFD92-3369-45ED-971D-3B3B0F169074}" type="presParOf" srcId="{B8A2981D-F8F2-4074-88EC-F9E8AF877976}" destId="{AC4CB775-E46A-42B6-9F57-3645734AB96F}" srcOrd="0" destOrd="0" presId="urn:microsoft.com/office/officeart/2005/8/layout/hierarchy2"/>
    <dgm:cxn modelId="{433881B8-76F3-49CF-9B11-F31F73025B0A}" type="presParOf" srcId="{B8A2981D-F8F2-4074-88EC-F9E8AF877976}" destId="{21DA812F-AAFB-4DDA-8B15-2BD6AA8D465A}" srcOrd="1" destOrd="0" presId="urn:microsoft.com/office/officeart/2005/8/layout/hierarchy2"/>
    <dgm:cxn modelId="{677C0A0A-1DF8-4DAA-BA4B-5346990DCD80}" type="presParOf" srcId="{21DA812F-AAFB-4DDA-8B15-2BD6AA8D465A}" destId="{EE82F5BB-D764-4887-B9D1-E8552FA49EC8}" srcOrd="0" destOrd="0" presId="urn:microsoft.com/office/officeart/2005/8/layout/hierarchy2"/>
    <dgm:cxn modelId="{29D6BF2C-6D19-44A3-8E13-289FDC622C23}" type="presParOf" srcId="{EE82F5BB-D764-4887-B9D1-E8552FA49EC8}" destId="{88F79CE5-66E3-4B19-87E0-20B51C7B6485}" srcOrd="0" destOrd="0" presId="urn:microsoft.com/office/officeart/2005/8/layout/hierarchy2"/>
    <dgm:cxn modelId="{ABD70502-77A9-41F8-BDCA-60397FBADE91}" type="presParOf" srcId="{21DA812F-AAFB-4DDA-8B15-2BD6AA8D465A}" destId="{F1CD5F5F-A5AD-4157-B37F-D49486C1391E}" srcOrd="1" destOrd="0" presId="urn:microsoft.com/office/officeart/2005/8/layout/hierarchy2"/>
    <dgm:cxn modelId="{F5609587-0277-4CE7-829B-451EBE5A09B4}" type="presParOf" srcId="{F1CD5F5F-A5AD-4157-B37F-D49486C1391E}" destId="{713FA662-1BC5-47A6-87CE-DA8A1291F05A}" srcOrd="0" destOrd="0" presId="urn:microsoft.com/office/officeart/2005/8/layout/hierarchy2"/>
    <dgm:cxn modelId="{696FE059-A696-4F8F-BC00-9F978D881161}" type="presParOf" srcId="{F1CD5F5F-A5AD-4157-B37F-D49486C1391E}" destId="{C3DA6231-D090-41D0-BFF7-47B18510B6BB}" srcOrd="1" destOrd="0" presId="urn:microsoft.com/office/officeart/2005/8/layout/hierarchy2"/>
    <dgm:cxn modelId="{6569E8C5-1B32-4E7C-A739-736DDDA85BCC}" type="presParOf" srcId="{C3DA6231-D090-41D0-BFF7-47B18510B6BB}" destId="{6205BF16-A86B-4A7B-8F0F-C68C476D3F2D}" srcOrd="0" destOrd="0" presId="urn:microsoft.com/office/officeart/2005/8/layout/hierarchy2"/>
    <dgm:cxn modelId="{621399AB-FAA6-4F05-BC6B-896DBE1C2E23}" type="presParOf" srcId="{6205BF16-A86B-4A7B-8F0F-C68C476D3F2D}" destId="{6C89A2DB-19B9-4464-AA29-184B3A8B4E07}" srcOrd="0" destOrd="0" presId="urn:microsoft.com/office/officeart/2005/8/layout/hierarchy2"/>
    <dgm:cxn modelId="{6BCCF0A8-3044-46C5-9F4B-D3A4BD138711}" type="presParOf" srcId="{C3DA6231-D090-41D0-BFF7-47B18510B6BB}" destId="{8882E528-27AA-43FE-BA74-779A85213DAB}" srcOrd="1" destOrd="0" presId="urn:microsoft.com/office/officeart/2005/8/layout/hierarchy2"/>
    <dgm:cxn modelId="{A6991F53-4649-4BB2-ADD5-DAB9CA7A8218}" type="presParOf" srcId="{8882E528-27AA-43FE-BA74-779A85213DAB}" destId="{1AB2CB9D-350B-4B5E-9707-999FE23857DB}" srcOrd="0" destOrd="0" presId="urn:microsoft.com/office/officeart/2005/8/layout/hierarchy2"/>
    <dgm:cxn modelId="{329EC8DA-6DEE-4016-AE33-77D9E9FD5E50}" type="presParOf" srcId="{8882E528-27AA-43FE-BA74-779A85213DAB}" destId="{2ED8C115-4504-4792-A576-145A61AACEFF}" srcOrd="1" destOrd="0" presId="urn:microsoft.com/office/officeart/2005/8/layout/hierarchy2"/>
    <dgm:cxn modelId="{32BC42C0-5C39-4771-B2E7-6A8D30581D2F}" type="presParOf" srcId="{C3DA6231-D090-41D0-BFF7-47B18510B6BB}" destId="{59FEE372-A9F0-4BE1-BE5E-E47B7CF4193F}" srcOrd="2" destOrd="0" presId="urn:microsoft.com/office/officeart/2005/8/layout/hierarchy2"/>
    <dgm:cxn modelId="{04E98685-07D8-4BD5-8414-1EB613D56986}" type="presParOf" srcId="{59FEE372-A9F0-4BE1-BE5E-E47B7CF4193F}" destId="{E0628FD5-DDF8-40D7-9CD0-F2524EE3F153}" srcOrd="0" destOrd="0" presId="urn:microsoft.com/office/officeart/2005/8/layout/hierarchy2"/>
    <dgm:cxn modelId="{3A284DB3-BCA4-4358-BEA4-0C5B9F035A76}" type="presParOf" srcId="{C3DA6231-D090-41D0-BFF7-47B18510B6BB}" destId="{FF502BAA-059F-4326-AEA6-2F83827194B1}" srcOrd="3" destOrd="0" presId="urn:microsoft.com/office/officeart/2005/8/layout/hierarchy2"/>
    <dgm:cxn modelId="{ACC03BA1-A952-4CA2-B8A8-A4771EA98057}" type="presParOf" srcId="{FF502BAA-059F-4326-AEA6-2F83827194B1}" destId="{AB9F37B2-7C80-426B-8EF9-B9DBB9DDD044}" srcOrd="0" destOrd="0" presId="urn:microsoft.com/office/officeart/2005/8/layout/hierarchy2"/>
    <dgm:cxn modelId="{D0C99E79-3159-4DDE-8C3E-CDD50CDA9948}" type="presParOf" srcId="{FF502BAA-059F-4326-AEA6-2F83827194B1}" destId="{65CCA04A-8CAC-4BEA-9C31-5D40309D3DD7}" srcOrd="1" destOrd="0" presId="urn:microsoft.com/office/officeart/2005/8/layout/hierarchy2"/>
    <dgm:cxn modelId="{E42919C7-5EB1-4ADC-9B23-8862C8C4CE14}" type="presParOf" srcId="{C3DA6231-D090-41D0-BFF7-47B18510B6BB}" destId="{4B829A2B-06B9-4B6E-9FA6-56627E2534E4}" srcOrd="4" destOrd="0" presId="urn:microsoft.com/office/officeart/2005/8/layout/hierarchy2"/>
    <dgm:cxn modelId="{51021068-50C1-4707-9318-3A4AA6CB7185}" type="presParOf" srcId="{4B829A2B-06B9-4B6E-9FA6-56627E2534E4}" destId="{3DD46A55-D7C1-435C-A735-AACD7E8DF619}" srcOrd="0" destOrd="0" presId="urn:microsoft.com/office/officeart/2005/8/layout/hierarchy2"/>
    <dgm:cxn modelId="{7071D9B2-9ACA-473F-87B0-AFD1B097EBF1}" type="presParOf" srcId="{C3DA6231-D090-41D0-BFF7-47B18510B6BB}" destId="{F4027DF9-600D-4C3E-87C1-9FFC8A91B635}" srcOrd="5" destOrd="0" presId="urn:microsoft.com/office/officeart/2005/8/layout/hierarchy2"/>
    <dgm:cxn modelId="{39BC96D5-E165-4CA1-96DF-69489CB40EF5}" type="presParOf" srcId="{F4027DF9-600D-4C3E-87C1-9FFC8A91B635}" destId="{559D1E0E-822F-4163-B977-1E4766694F32}" srcOrd="0" destOrd="0" presId="urn:microsoft.com/office/officeart/2005/8/layout/hierarchy2"/>
    <dgm:cxn modelId="{0FD9523A-F553-49F8-A07B-82AB15B41497}" type="presParOf" srcId="{F4027DF9-600D-4C3E-87C1-9FFC8A91B635}" destId="{DEBF3B17-74A1-4BB7-8079-7002F61964B0}" srcOrd="1" destOrd="0" presId="urn:microsoft.com/office/officeart/2005/8/layout/hierarchy2"/>
    <dgm:cxn modelId="{A7DBB5CE-0B71-4669-B0FF-5FB6FED99404}" type="presParOf" srcId="{DEBF3B17-74A1-4BB7-8079-7002F61964B0}" destId="{2372F350-6DD3-4EE5-80CC-AFFDDBC1B297}" srcOrd="0" destOrd="0" presId="urn:microsoft.com/office/officeart/2005/8/layout/hierarchy2"/>
    <dgm:cxn modelId="{5D1E308A-F7CE-4BF9-BD8A-3AB65D04C59B}" type="presParOf" srcId="{2372F350-6DD3-4EE5-80CC-AFFDDBC1B297}" destId="{BAE8A05E-8A39-40A0-BFB4-379BCAD77BC0}" srcOrd="0" destOrd="0" presId="urn:microsoft.com/office/officeart/2005/8/layout/hierarchy2"/>
    <dgm:cxn modelId="{4557553E-4874-4675-BB4B-AA5512E8FB9D}" type="presParOf" srcId="{DEBF3B17-74A1-4BB7-8079-7002F61964B0}" destId="{4A17B540-406C-46AB-B123-86F9E651BD31}" srcOrd="1" destOrd="0" presId="urn:microsoft.com/office/officeart/2005/8/layout/hierarchy2"/>
    <dgm:cxn modelId="{8078534A-3C7C-402B-8AF1-E4D296E4A001}" type="presParOf" srcId="{4A17B540-406C-46AB-B123-86F9E651BD31}" destId="{CC99CEC0-9B9E-42D7-AC9F-752928DC6484}" srcOrd="0" destOrd="0" presId="urn:microsoft.com/office/officeart/2005/8/layout/hierarchy2"/>
    <dgm:cxn modelId="{59FED423-159A-4CCD-9D87-066B98290B75}" type="presParOf" srcId="{4A17B540-406C-46AB-B123-86F9E651BD31}" destId="{D92CDDF4-6531-461D-8015-557B9CD2602E}" srcOrd="1" destOrd="0" presId="urn:microsoft.com/office/officeart/2005/8/layout/hierarchy2"/>
    <dgm:cxn modelId="{12426A2E-23AA-4811-B442-381949F4C027}" type="presParOf" srcId="{DEBF3B17-74A1-4BB7-8079-7002F61964B0}" destId="{898E5D88-0EA0-444D-869A-D3FD89255F2A}" srcOrd="2" destOrd="0" presId="urn:microsoft.com/office/officeart/2005/8/layout/hierarchy2"/>
    <dgm:cxn modelId="{88474930-BD00-4A39-B234-C44D8FE75ABC}" type="presParOf" srcId="{898E5D88-0EA0-444D-869A-D3FD89255F2A}" destId="{A8A1A385-5772-465E-AEB2-76C771577583}" srcOrd="0" destOrd="0" presId="urn:microsoft.com/office/officeart/2005/8/layout/hierarchy2"/>
    <dgm:cxn modelId="{B52643B4-27A3-47DE-8012-DF2935491A86}" type="presParOf" srcId="{DEBF3B17-74A1-4BB7-8079-7002F61964B0}" destId="{9E6C4062-05AB-4C41-BEBE-BB22886DC824}" srcOrd="3" destOrd="0" presId="urn:microsoft.com/office/officeart/2005/8/layout/hierarchy2"/>
    <dgm:cxn modelId="{7BAE6717-C4A0-4DE4-9DC2-FB00AE0A8FF2}" type="presParOf" srcId="{9E6C4062-05AB-4C41-BEBE-BB22886DC824}" destId="{53A97987-E662-4262-A03A-1E72CBFA3710}" srcOrd="0" destOrd="0" presId="urn:microsoft.com/office/officeart/2005/8/layout/hierarchy2"/>
    <dgm:cxn modelId="{DEC59FDA-E99E-4685-8C4B-99601B91442C}" type="presParOf" srcId="{9E6C4062-05AB-4C41-BEBE-BB22886DC824}" destId="{CDFB3EE5-277C-4EDD-BEB4-E2BBF2F4F460}" srcOrd="1" destOrd="0" presId="urn:microsoft.com/office/officeart/2005/8/layout/hierarchy2"/>
    <dgm:cxn modelId="{B02CD75D-257B-4878-A7DA-E42BF8679E40}" type="presParOf" srcId="{DEBF3B17-74A1-4BB7-8079-7002F61964B0}" destId="{136D9424-FFDF-41F2-B6B5-1DA117B047A0}" srcOrd="4" destOrd="0" presId="urn:microsoft.com/office/officeart/2005/8/layout/hierarchy2"/>
    <dgm:cxn modelId="{722FCC32-3AFB-4F4C-B257-75AF8AFA9259}" type="presParOf" srcId="{136D9424-FFDF-41F2-B6B5-1DA117B047A0}" destId="{A3A83FE2-5885-4EFE-80B9-669375935B84}" srcOrd="0" destOrd="0" presId="urn:microsoft.com/office/officeart/2005/8/layout/hierarchy2"/>
    <dgm:cxn modelId="{4586AF02-D476-4014-9075-CDA304A9032E}" type="presParOf" srcId="{DEBF3B17-74A1-4BB7-8079-7002F61964B0}" destId="{25A9F1E0-CBA4-43A0-9042-ED8BADCCCE78}" srcOrd="5" destOrd="0" presId="urn:microsoft.com/office/officeart/2005/8/layout/hierarchy2"/>
    <dgm:cxn modelId="{B3127396-F5C0-49F1-B701-34277CCED461}" type="presParOf" srcId="{25A9F1E0-CBA4-43A0-9042-ED8BADCCCE78}" destId="{15A5A900-DA33-499C-9BF5-78857BFE1710}" srcOrd="0" destOrd="0" presId="urn:microsoft.com/office/officeart/2005/8/layout/hierarchy2"/>
    <dgm:cxn modelId="{8E091AF7-7DF0-449C-95A4-9AABAFADF57C}" type="presParOf" srcId="{25A9F1E0-CBA4-43A0-9042-ED8BADCCCE78}" destId="{81A242F4-C35E-4C58-80BB-A44D4AAC2642}" srcOrd="1" destOrd="0" presId="urn:microsoft.com/office/officeart/2005/8/layout/hierarchy2"/>
    <dgm:cxn modelId="{299BC2B4-EC72-4EF3-AF51-E94C5E7ED2D0}" type="presParOf" srcId="{21DA812F-AAFB-4DDA-8B15-2BD6AA8D465A}" destId="{BDE64000-E8E1-4639-89FC-22C0B0D25152}" srcOrd="2" destOrd="0" presId="urn:microsoft.com/office/officeart/2005/8/layout/hierarchy2"/>
    <dgm:cxn modelId="{387F206C-02F2-4FC8-BCAB-165BE68E19C2}" type="presParOf" srcId="{BDE64000-E8E1-4639-89FC-22C0B0D25152}" destId="{8637A3E1-AD19-456E-97FB-3E6974A5D447}" srcOrd="0" destOrd="0" presId="urn:microsoft.com/office/officeart/2005/8/layout/hierarchy2"/>
    <dgm:cxn modelId="{E7904293-AC33-44B2-A572-71A86902FEE9}" type="presParOf" srcId="{21DA812F-AAFB-4DDA-8B15-2BD6AA8D465A}" destId="{E7307001-AAE8-4B0E-B0B5-628C63A4252D}" srcOrd="3" destOrd="0" presId="urn:microsoft.com/office/officeart/2005/8/layout/hierarchy2"/>
    <dgm:cxn modelId="{1C20C0A7-EC6A-45A8-A853-C49EF10B1D3E}" type="presParOf" srcId="{E7307001-AAE8-4B0E-B0B5-628C63A4252D}" destId="{354B172E-D934-4973-AE2E-CCB06ADEBEE5}" srcOrd="0" destOrd="0" presId="urn:microsoft.com/office/officeart/2005/8/layout/hierarchy2"/>
    <dgm:cxn modelId="{7F6C5059-113F-4871-A5F2-CDC9B7F1B33A}" type="presParOf" srcId="{E7307001-AAE8-4B0E-B0B5-628C63A4252D}" destId="{548D8EED-4796-4279-858D-92BE42536F78}" srcOrd="1" destOrd="0" presId="urn:microsoft.com/office/officeart/2005/8/layout/hierarchy2"/>
    <dgm:cxn modelId="{438CE6D6-FB86-4676-842D-E185A5C5CD8C}" type="presParOf" srcId="{548D8EED-4796-4279-858D-92BE42536F78}" destId="{356A12AE-1909-4A83-B0D7-97CED9317B65}" srcOrd="0" destOrd="0" presId="urn:microsoft.com/office/officeart/2005/8/layout/hierarchy2"/>
    <dgm:cxn modelId="{02AC1E95-0438-437A-BF2B-F10835576F31}" type="presParOf" srcId="{356A12AE-1909-4A83-B0D7-97CED9317B65}" destId="{A504A3E7-A4FB-4F31-833E-5EC154F1F6FE}" srcOrd="0" destOrd="0" presId="urn:microsoft.com/office/officeart/2005/8/layout/hierarchy2"/>
    <dgm:cxn modelId="{47F41600-539D-4D4A-9D7B-215AB24D3007}" type="presParOf" srcId="{548D8EED-4796-4279-858D-92BE42536F78}" destId="{950EDA8B-125D-416E-B10A-926C4B0382C6}" srcOrd="1" destOrd="0" presId="urn:microsoft.com/office/officeart/2005/8/layout/hierarchy2"/>
    <dgm:cxn modelId="{BAF7523E-C4B1-452D-9930-5A3A56FAE0F1}" type="presParOf" srcId="{950EDA8B-125D-416E-B10A-926C4B0382C6}" destId="{994E7087-636E-4C1A-8164-F1E15CD4A1BD}" srcOrd="0" destOrd="0" presId="urn:microsoft.com/office/officeart/2005/8/layout/hierarchy2"/>
    <dgm:cxn modelId="{5BE81789-D2EF-4162-854B-F78452C5EEBB}" type="presParOf" srcId="{950EDA8B-125D-416E-B10A-926C4B0382C6}" destId="{D567C0C5-334F-4A3C-B124-EB03E02DBB06}" srcOrd="1" destOrd="0" presId="urn:microsoft.com/office/officeart/2005/8/layout/hierarchy2"/>
    <dgm:cxn modelId="{1DFB8C8A-D2A7-40A9-AF52-E81653ED2661}" type="presParOf" srcId="{548D8EED-4796-4279-858D-92BE42536F78}" destId="{3370DC2C-BC5E-4E81-81F6-F360E62798D7}" srcOrd="2" destOrd="0" presId="urn:microsoft.com/office/officeart/2005/8/layout/hierarchy2"/>
    <dgm:cxn modelId="{A96F654C-14C4-4DFB-8928-CC71B5F34397}" type="presParOf" srcId="{3370DC2C-BC5E-4E81-81F6-F360E62798D7}" destId="{13CAABE4-7F08-46F6-BBB7-8EC21F81430E}" srcOrd="0" destOrd="0" presId="urn:microsoft.com/office/officeart/2005/8/layout/hierarchy2"/>
    <dgm:cxn modelId="{6D1AD9D1-78D7-4E51-90A6-3BD48E901627}" type="presParOf" srcId="{548D8EED-4796-4279-858D-92BE42536F78}" destId="{9DB5FB71-D8BA-419E-BD87-327C60814F2E}" srcOrd="3" destOrd="0" presId="urn:microsoft.com/office/officeart/2005/8/layout/hierarchy2"/>
    <dgm:cxn modelId="{EA61EF5F-E992-47E5-9B6D-FDC785AE2047}" type="presParOf" srcId="{9DB5FB71-D8BA-419E-BD87-327C60814F2E}" destId="{CD97E2CE-685D-4FE7-89C2-7F8C7E707F1B}" srcOrd="0" destOrd="0" presId="urn:microsoft.com/office/officeart/2005/8/layout/hierarchy2"/>
    <dgm:cxn modelId="{8E0B3C57-EE41-47A5-BF47-966C2DC799B8}" type="presParOf" srcId="{9DB5FB71-D8BA-419E-BD87-327C60814F2E}" destId="{5CAB2AF0-75D3-410F-84D2-E32AFD8F1858}" srcOrd="1" destOrd="0" presId="urn:microsoft.com/office/officeart/2005/8/layout/hierarchy2"/>
    <dgm:cxn modelId="{9C87A8CE-593B-467E-9444-2382F094DD0C}" type="presParOf" srcId="{548D8EED-4796-4279-858D-92BE42536F78}" destId="{0D59FF73-FAA9-4D2C-BC34-927923EE63AD}" srcOrd="4" destOrd="0" presId="urn:microsoft.com/office/officeart/2005/8/layout/hierarchy2"/>
    <dgm:cxn modelId="{643BE13B-D6FF-462E-9CA3-16DF39B42DF7}" type="presParOf" srcId="{0D59FF73-FAA9-4D2C-BC34-927923EE63AD}" destId="{B3AD9BAF-E4C8-4B1F-AFDF-85CEFEC0E4EC}" srcOrd="0" destOrd="0" presId="urn:microsoft.com/office/officeart/2005/8/layout/hierarchy2"/>
    <dgm:cxn modelId="{7268F8D8-FBF6-4D71-A01A-68744167DB72}" type="presParOf" srcId="{548D8EED-4796-4279-858D-92BE42536F78}" destId="{D6AFD5B5-2313-42B2-9DBA-0236E844E711}" srcOrd="5" destOrd="0" presId="urn:microsoft.com/office/officeart/2005/8/layout/hierarchy2"/>
    <dgm:cxn modelId="{F07E3EB2-ABEE-4DEA-8BD0-CE5B2940E8BC}" type="presParOf" srcId="{D6AFD5B5-2313-42B2-9DBA-0236E844E711}" destId="{462EFD55-4F1A-451E-A081-89927429BB48}" srcOrd="0" destOrd="0" presId="urn:microsoft.com/office/officeart/2005/8/layout/hierarchy2"/>
    <dgm:cxn modelId="{7290620D-BC85-48C6-A9DD-214DDF56FBDF}" type="presParOf" srcId="{D6AFD5B5-2313-42B2-9DBA-0236E844E711}" destId="{80E3E396-1530-4864-A04B-2C1480CD640D}" srcOrd="1" destOrd="0" presId="urn:microsoft.com/office/officeart/2005/8/layout/hierarchy2"/>
    <dgm:cxn modelId="{9BB9A6D1-E170-4099-9F19-57498638F9E9}" type="presParOf" srcId="{548D8EED-4796-4279-858D-92BE42536F78}" destId="{E45D397E-2DB2-40FC-A32E-73D46C6A596B}" srcOrd="6" destOrd="0" presId="urn:microsoft.com/office/officeart/2005/8/layout/hierarchy2"/>
    <dgm:cxn modelId="{A27A2079-EE07-4E76-B73A-28E3C1140167}" type="presParOf" srcId="{E45D397E-2DB2-40FC-A32E-73D46C6A596B}" destId="{303BFCB4-206B-43B3-A34F-20FF91AECA37}" srcOrd="0" destOrd="0" presId="urn:microsoft.com/office/officeart/2005/8/layout/hierarchy2"/>
    <dgm:cxn modelId="{F5727A56-59D0-4A2D-83F6-8F123C337B97}" type="presParOf" srcId="{548D8EED-4796-4279-858D-92BE42536F78}" destId="{2C85F5CC-03A7-4C20-9F30-47AE54082BBD}" srcOrd="7" destOrd="0" presId="urn:microsoft.com/office/officeart/2005/8/layout/hierarchy2"/>
    <dgm:cxn modelId="{7271A22A-350C-4200-A96F-D5DFFD15A839}" type="presParOf" srcId="{2C85F5CC-03A7-4C20-9F30-47AE54082BBD}" destId="{341B5315-C65D-4CF1-A902-FC2386D9E725}" srcOrd="0" destOrd="0" presId="urn:microsoft.com/office/officeart/2005/8/layout/hierarchy2"/>
    <dgm:cxn modelId="{2548F7C4-B123-4E21-B389-4EF438DCE3BC}" type="presParOf" srcId="{2C85F5CC-03A7-4C20-9F30-47AE54082BBD}" destId="{3E8ADD1B-0F59-4B73-A9AE-4E7CFABB7DE1}" srcOrd="1" destOrd="0" presId="urn:microsoft.com/office/officeart/2005/8/layout/hierarchy2"/>
    <dgm:cxn modelId="{D270076C-1C26-4642-9785-C4D197F87A97}" type="presParOf" srcId="{548D8EED-4796-4279-858D-92BE42536F78}" destId="{E7038545-21A9-4E9F-9B30-8C6005AF525D}" srcOrd="8" destOrd="0" presId="urn:microsoft.com/office/officeart/2005/8/layout/hierarchy2"/>
    <dgm:cxn modelId="{F94E8AC3-F68A-4DFC-BFE5-0F353D4B5C9A}" type="presParOf" srcId="{E7038545-21A9-4E9F-9B30-8C6005AF525D}" destId="{BB0417C3-8DD0-4F98-9B27-13CDA2F8173B}" srcOrd="0" destOrd="0" presId="urn:microsoft.com/office/officeart/2005/8/layout/hierarchy2"/>
    <dgm:cxn modelId="{08176E79-2AF8-49AA-BDE3-FDF5E63259B6}" type="presParOf" srcId="{548D8EED-4796-4279-858D-92BE42536F78}" destId="{CEC6D6AD-F804-41AC-9DED-57D028DAD3DA}" srcOrd="9" destOrd="0" presId="urn:microsoft.com/office/officeart/2005/8/layout/hierarchy2"/>
    <dgm:cxn modelId="{3798395A-F6C1-4B56-B190-11D86DA0AF1B}" type="presParOf" srcId="{CEC6D6AD-F804-41AC-9DED-57D028DAD3DA}" destId="{1F2DC355-C732-4450-A4C8-F9C1F91CB460}" srcOrd="0" destOrd="0" presId="urn:microsoft.com/office/officeart/2005/8/layout/hierarchy2"/>
    <dgm:cxn modelId="{20071207-CA2E-478A-B143-54C426FD52E7}" type="presParOf" srcId="{CEC6D6AD-F804-41AC-9DED-57D028DAD3DA}" destId="{1BE1354E-1E33-4444-AFED-BDB2D1D10BCD}" srcOrd="1" destOrd="0" presId="urn:microsoft.com/office/officeart/2005/8/layout/hierarchy2"/>
    <dgm:cxn modelId="{45CBEFC8-B53D-453C-BC46-62F1C05F833D}" type="presParOf" srcId="{548D8EED-4796-4279-858D-92BE42536F78}" destId="{AF763896-1B55-4A8B-B35B-D1203705899A}" srcOrd="10" destOrd="0" presId="urn:microsoft.com/office/officeart/2005/8/layout/hierarchy2"/>
    <dgm:cxn modelId="{F67ADA79-52DE-48BA-88B2-A2B09934ED7C}" type="presParOf" srcId="{AF763896-1B55-4A8B-B35B-D1203705899A}" destId="{4275153D-2B15-4A97-A2C7-F1DF4181D3F8}" srcOrd="0" destOrd="0" presId="urn:microsoft.com/office/officeart/2005/8/layout/hierarchy2"/>
    <dgm:cxn modelId="{E8048F82-63A7-4180-AF73-77371D0D8C5D}" type="presParOf" srcId="{548D8EED-4796-4279-858D-92BE42536F78}" destId="{3BCDBF89-9861-4A74-87A0-F991407DC8E8}" srcOrd="11" destOrd="0" presId="urn:microsoft.com/office/officeart/2005/8/layout/hierarchy2"/>
    <dgm:cxn modelId="{C56AF00C-9208-47B5-9D5F-401594BC52B8}" type="presParOf" srcId="{3BCDBF89-9861-4A74-87A0-F991407DC8E8}" destId="{DB69F92E-1F1F-4805-988D-583BF62AE86C}" srcOrd="0" destOrd="0" presId="urn:microsoft.com/office/officeart/2005/8/layout/hierarchy2"/>
    <dgm:cxn modelId="{F2F16376-DD6A-4E4E-9435-02D7074CC050}" type="presParOf" srcId="{3BCDBF89-9861-4A74-87A0-F991407DC8E8}" destId="{098F9ECB-6861-4DAA-904B-6C28EDDC866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4CB775-E46A-42B6-9F57-3645734AB96F}">
      <dsp:nvSpPr>
        <dsp:cNvPr id="0" name=""/>
        <dsp:cNvSpPr/>
      </dsp:nvSpPr>
      <dsp:spPr>
        <a:xfrm>
          <a:off x="1577745" y="2055315"/>
          <a:ext cx="1615924" cy="8034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2000" kern="1200" dirty="0" smtClean="0"/>
            <a:t>What we do?</a:t>
          </a:r>
          <a:endParaRPr lang="en-US" sz="2000" kern="1200" dirty="0"/>
        </a:p>
      </dsp:txBody>
      <dsp:txXfrm>
        <a:off x="1577745" y="2055315"/>
        <a:ext cx="1615924" cy="803478"/>
      </dsp:txXfrm>
    </dsp:sp>
    <dsp:sp modelId="{EE82F5BB-D764-4887-B9D1-E8552FA49EC8}">
      <dsp:nvSpPr>
        <dsp:cNvPr id="0" name=""/>
        <dsp:cNvSpPr/>
      </dsp:nvSpPr>
      <dsp:spPr>
        <a:xfrm rot="17242496">
          <a:off x="2634914" y="1687792"/>
          <a:ext cx="1593312" cy="17912"/>
        </a:xfrm>
        <a:custGeom>
          <a:avLst/>
          <a:gdLst/>
          <a:ahLst/>
          <a:cxnLst/>
          <a:rect l="0" t="0" r="0" b="0"/>
          <a:pathLst>
            <a:path>
              <a:moveTo>
                <a:pt x="0" y="8956"/>
              </a:moveTo>
              <a:lnTo>
                <a:pt x="1593312" y="89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7242496">
        <a:off x="3391738" y="1656916"/>
        <a:ext cx="79665" cy="79665"/>
      </dsp:txXfrm>
    </dsp:sp>
    <dsp:sp modelId="{713FA662-1BC5-47A6-87CE-DA8A1291F05A}">
      <dsp:nvSpPr>
        <dsp:cNvPr id="0" name=""/>
        <dsp:cNvSpPr/>
      </dsp:nvSpPr>
      <dsp:spPr>
        <a:xfrm>
          <a:off x="3669471" y="531450"/>
          <a:ext cx="1424700" cy="8099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2000" kern="1200" dirty="0" smtClean="0"/>
            <a:t>International projects</a:t>
          </a:r>
          <a:endParaRPr lang="en-US" sz="2000" kern="1200" dirty="0"/>
        </a:p>
      </dsp:txBody>
      <dsp:txXfrm>
        <a:off x="3669471" y="531450"/>
        <a:ext cx="1424700" cy="809984"/>
      </dsp:txXfrm>
    </dsp:sp>
    <dsp:sp modelId="{6205BF16-A86B-4A7B-8F0F-C68C476D3F2D}">
      <dsp:nvSpPr>
        <dsp:cNvPr id="0" name=""/>
        <dsp:cNvSpPr/>
      </dsp:nvSpPr>
      <dsp:spPr>
        <a:xfrm rot="18367737">
          <a:off x="4928581" y="601590"/>
          <a:ext cx="806981" cy="17912"/>
        </a:xfrm>
        <a:custGeom>
          <a:avLst/>
          <a:gdLst/>
          <a:ahLst/>
          <a:cxnLst/>
          <a:rect l="0" t="0" r="0" b="0"/>
          <a:pathLst>
            <a:path>
              <a:moveTo>
                <a:pt x="0" y="8956"/>
              </a:moveTo>
              <a:lnTo>
                <a:pt x="806981" y="895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8367737">
        <a:off x="5311897" y="590372"/>
        <a:ext cx="40349" cy="40349"/>
      </dsp:txXfrm>
    </dsp:sp>
    <dsp:sp modelId="{1AB2CB9D-350B-4B5E-9707-999FE23857DB}">
      <dsp:nvSpPr>
        <dsp:cNvPr id="0" name=""/>
        <dsp:cNvSpPr/>
      </dsp:nvSpPr>
      <dsp:spPr>
        <a:xfrm>
          <a:off x="5569972" y="3140"/>
          <a:ext cx="1072775" cy="563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200" kern="1200" dirty="0" smtClean="0"/>
            <a:t>ESN Cards</a:t>
          </a:r>
          <a:endParaRPr lang="en-US" sz="1200" kern="1200" dirty="0"/>
        </a:p>
      </dsp:txBody>
      <dsp:txXfrm>
        <a:off x="5569972" y="3140"/>
        <a:ext cx="1072775" cy="563020"/>
      </dsp:txXfrm>
    </dsp:sp>
    <dsp:sp modelId="{59FEE372-A9F0-4BE1-BE5E-E47B7CF4193F}">
      <dsp:nvSpPr>
        <dsp:cNvPr id="0" name=""/>
        <dsp:cNvSpPr/>
      </dsp:nvSpPr>
      <dsp:spPr>
        <a:xfrm rot="21485415">
          <a:off x="5094039" y="919554"/>
          <a:ext cx="476064" cy="17912"/>
        </a:xfrm>
        <a:custGeom>
          <a:avLst/>
          <a:gdLst/>
          <a:ahLst/>
          <a:cxnLst/>
          <a:rect l="0" t="0" r="0" b="0"/>
          <a:pathLst>
            <a:path>
              <a:moveTo>
                <a:pt x="0" y="8956"/>
              </a:moveTo>
              <a:lnTo>
                <a:pt x="476064" y="895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21485415">
        <a:off x="5320170" y="916609"/>
        <a:ext cx="23803" cy="23803"/>
      </dsp:txXfrm>
    </dsp:sp>
    <dsp:sp modelId="{AB9F37B2-7C80-426B-8EF9-B9DBB9DDD044}">
      <dsp:nvSpPr>
        <dsp:cNvPr id="0" name=""/>
        <dsp:cNvSpPr/>
      </dsp:nvSpPr>
      <dsp:spPr>
        <a:xfrm>
          <a:off x="5569972" y="655373"/>
          <a:ext cx="1085300" cy="530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200" kern="1200" dirty="0" smtClean="0"/>
            <a:t>Resposible Party</a:t>
          </a:r>
          <a:endParaRPr lang="en-US" sz="1200" kern="1200" dirty="0"/>
        </a:p>
      </dsp:txBody>
      <dsp:txXfrm>
        <a:off x="5569972" y="655373"/>
        <a:ext cx="1085300" cy="530410"/>
      </dsp:txXfrm>
    </dsp:sp>
    <dsp:sp modelId="{4B829A2B-06B9-4B6E-9FA6-56627E2534E4}">
      <dsp:nvSpPr>
        <dsp:cNvPr id="0" name=""/>
        <dsp:cNvSpPr/>
      </dsp:nvSpPr>
      <dsp:spPr>
        <a:xfrm rot="3191773">
          <a:off x="4934960" y="1245451"/>
          <a:ext cx="794223" cy="17912"/>
        </a:xfrm>
        <a:custGeom>
          <a:avLst/>
          <a:gdLst/>
          <a:ahLst/>
          <a:cxnLst/>
          <a:rect l="0" t="0" r="0" b="0"/>
          <a:pathLst>
            <a:path>
              <a:moveTo>
                <a:pt x="0" y="8956"/>
              </a:moveTo>
              <a:lnTo>
                <a:pt x="794223" y="895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3191773">
        <a:off x="5312216" y="1234551"/>
        <a:ext cx="39711" cy="39711"/>
      </dsp:txXfrm>
    </dsp:sp>
    <dsp:sp modelId="{559D1E0E-822F-4163-B977-1E4766694F32}">
      <dsp:nvSpPr>
        <dsp:cNvPr id="0" name=""/>
        <dsp:cNvSpPr/>
      </dsp:nvSpPr>
      <dsp:spPr>
        <a:xfrm>
          <a:off x="5569972" y="1274995"/>
          <a:ext cx="1124684" cy="5947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200" kern="1200" dirty="0" smtClean="0"/>
            <a:t>Social Erasmus</a:t>
          </a:r>
          <a:endParaRPr lang="en-US" sz="1200" kern="1200" dirty="0"/>
        </a:p>
      </dsp:txBody>
      <dsp:txXfrm>
        <a:off x="5569972" y="1274995"/>
        <a:ext cx="1124684" cy="594750"/>
      </dsp:txXfrm>
    </dsp:sp>
    <dsp:sp modelId="{2372F350-6DD3-4EE5-80CC-AFFDDBC1B297}">
      <dsp:nvSpPr>
        <dsp:cNvPr id="0" name=""/>
        <dsp:cNvSpPr/>
      </dsp:nvSpPr>
      <dsp:spPr>
        <a:xfrm rot="18527813">
          <a:off x="6552865" y="1267493"/>
          <a:ext cx="759383" cy="17912"/>
        </a:xfrm>
        <a:custGeom>
          <a:avLst/>
          <a:gdLst/>
          <a:ahLst/>
          <a:cxnLst/>
          <a:rect l="0" t="0" r="0" b="0"/>
          <a:pathLst>
            <a:path>
              <a:moveTo>
                <a:pt x="0" y="8956"/>
              </a:moveTo>
              <a:lnTo>
                <a:pt x="759383" y="895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8527813">
        <a:off x="6913572" y="1257465"/>
        <a:ext cx="37969" cy="37969"/>
      </dsp:txXfrm>
    </dsp:sp>
    <dsp:sp modelId="{CC99CEC0-9B9E-42D7-AC9F-752928DC6484}">
      <dsp:nvSpPr>
        <dsp:cNvPr id="0" name=""/>
        <dsp:cNvSpPr/>
      </dsp:nvSpPr>
      <dsp:spPr>
        <a:xfrm>
          <a:off x="7170457" y="708395"/>
          <a:ext cx="1035698" cy="5442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200" kern="1200" dirty="0" smtClean="0"/>
            <a:t>Erasmus in School</a:t>
          </a:r>
          <a:endParaRPr lang="en-US" sz="1200" kern="1200" dirty="0"/>
        </a:p>
      </dsp:txBody>
      <dsp:txXfrm>
        <a:off x="7170457" y="708395"/>
        <a:ext cx="1035698" cy="544267"/>
      </dsp:txXfrm>
    </dsp:sp>
    <dsp:sp modelId="{898E5D88-0EA0-444D-869A-D3FD89255F2A}">
      <dsp:nvSpPr>
        <dsp:cNvPr id="0" name=""/>
        <dsp:cNvSpPr/>
      </dsp:nvSpPr>
      <dsp:spPr>
        <a:xfrm rot="104218">
          <a:off x="6694547" y="1570629"/>
          <a:ext cx="476019" cy="17912"/>
        </a:xfrm>
        <a:custGeom>
          <a:avLst/>
          <a:gdLst/>
          <a:ahLst/>
          <a:cxnLst/>
          <a:rect l="0" t="0" r="0" b="0"/>
          <a:pathLst>
            <a:path>
              <a:moveTo>
                <a:pt x="0" y="8956"/>
              </a:moveTo>
              <a:lnTo>
                <a:pt x="476019" y="895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4218">
        <a:off x="6920656" y="1567684"/>
        <a:ext cx="23800" cy="23800"/>
      </dsp:txXfrm>
    </dsp:sp>
    <dsp:sp modelId="{53A97987-E662-4262-A03A-1E72CBFA3710}">
      <dsp:nvSpPr>
        <dsp:cNvPr id="0" name=""/>
        <dsp:cNvSpPr/>
      </dsp:nvSpPr>
      <dsp:spPr>
        <a:xfrm>
          <a:off x="7170457" y="1341875"/>
          <a:ext cx="1116893" cy="4898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200" kern="1200" dirty="0" smtClean="0"/>
            <a:t>ECO Project</a:t>
          </a:r>
          <a:endParaRPr lang="en-US" sz="1200" kern="1200" dirty="0"/>
        </a:p>
      </dsp:txBody>
      <dsp:txXfrm>
        <a:off x="7170457" y="1341875"/>
        <a:ext cx="1116893" cy="489848"/>
      </dsp:txXfrm>
    </dsp:sp>
    <dsp:sp modelId="{136D9424-FFDF-41F2-B6B5-1DA117B047A0}">
      <dsp:nvSpPr>
        <dsp:cNvPr id="0" name=""/>
        <dsp:cNvSpPr/>
      </dsp:nvSpPr>
      <dsp:spPr>
        <a:xfrm rot="3112514">
          <a:off x="6547216" y="1866550"/>
          <a:ext cx="770681" cy="17912"/>
        </a:xfrm>
        <a:custGeom>
          <a:avLst/>
          <a:gdLst/>
          <a:ahLst/>
          <a:cxnLst/>
          <a:rect l="0" t="0" r="0" b="0"/>
          <a:pathLst>
            <a:path>
              <a:moveTo>
                <a:pt x="0" y="8956"/>
              </a:moveTo>
              <a:lnTo>
                <a:pt x="770681" y="895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3112514">
        <a:off x="6913290" y="1856239"/>
        <a:ext cx="38534" cy="38534"/>
      </dsp:txXfrm>
    </dsp:sp>
    <dsp:sp modelId="{15A5A900-DA33-499C-9BF5-78857BFE1710}">
      <dsp:nvSpPr>
        <dsp:cNvPr id="0" name=""/>
        <dsp:cNvSpPr/>
      </dsp:nvSpPr>
      <dsp:spPr>
        <a:xfrm>
          <a:off x="7170457" y="1920936"/>
          <a:ext cx="1116893" cy="515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200" kern="1200" dirty="0" smtClean="0"/>
            <a:t>Booklet Project</a:t>
          </a:r>
          <a:endParaRPr lang="en-US" sz="1200" kern="1200" dirty="0"/>
        </a:p>
      </dsp:txBody>
      <dsp:txXfrm>
        <a:off x="7170457" y="1920936"/>
        <a:ext cx="1116893" cy="515410"/>
      </dsp:txXfrm>
    </dsp:sp>
    <dsp:sp modelId="{BDE64000-E8E1-4639-89FC-22C0B0D25152}">
      <dsp:nvSpPr>
        <dsp:cNvPr id="0" name=""/>
        <dsp:cNvSpPr/>
      </dsp:nvSpPr>
      <dsp:spPr>
        <a:xfrm rot="4350092">
          <a:off x="2640364" y="3202692"/>
          <a:ext cx="1582412" cy="17912"/>
        </a:xfrm>
        <a:custGeom>
          <a:avLst/>
          <a:gdLst/>
          <a:ahLst/>
          <a:cxnLst/>
          <a:rect l="0" t="0" r="0" b="0"/>
          <a:pathLst>
            <a:path>
              <a:moveTo>
                <a:pt x="0" y="8956"/>
              </a:moveTo>
              <a:lnTo>
                <a:pt x="1582412" y="8956"/>
              </a:lnTo>
            </a:path>
          </a:pathLst>
        </a:custGeom>
        <a:noFill/>
        <a:ln w="25400" cap="flat" cmpd="sng" algn="ctr">
          <a:solidFill>
            <a:srgbClr val="DE008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4350092">
        <a:off x="3392010" y="3172087"/>
        <a:ext cx="79120" cy="79120"/>
      </dsp:txXfrm>
    </dsp:sp>
    <dsp:sp modelId="{354B172E-D934-4973-AE2E-CCB06ADEBEE5}">
      <dsp:nvSpPr>
        <dsp:cNvPr id="0" name=""/>
        <dsp:cNvSpPr/>
      </dsp:nvSpPr>
      <dsp:spPr>
        <a:xfrm>
          <a:off x="3669471" y="3549823"/>
          <a:ext cx="1349904" cy="832834"/>
        </a:xfrm>
        <a:prstGeom prst="roundRect">
          <a:avLst>
            <a:gd name="adj" fmla="val 10000"/>
          </a:avLst>
        </a:prstGeom>
        <a:solidFill>
          <a:srgbClr val="DE008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2000" kern="1200" dirty="0" smtClean="0"/>
            <a:t>Other activities</a:t>
          </a:r>
          <a:endParaRPr lang="en-US" sz="2000" kern="1200" dirty="0"/>
        </a:p>
      </dsp:txBody>
      <dsp:txXfrm>
        <a:off x="3669471" y="3549823"/>
        <a:ext cx="1349904" cy="832834"/>
      </dsp:txXfrm>
    </dsp:sp>
    <dsp:sp modelId="{356A12AE-1909-4A83-B0D7-97CED9317B65}">
      <dsp:nvSpPr>
        <dsp:cNvPr id="0" name=""/>
        <dsp:cNvSpPr/>
      </dsp:nvSpPr>
      <dsp:spPr>
        <a:xfrm rot="17132988">
          <a:off x="4369840" y="3102331"/>
          <a:ext cx="1774871" cy="17912"/>
        </a:xfrm>
        <a:custGeom>
          <a:avLst/>
          <a:gdLst/>
          <a:ahLst/>
          <a:cxnLst/>
          <a:rect l="0" t="0" r="0" b="0"/>
          <a:pathLst>
            <a:path>
              <a:moveTo>
                <a:pt x="0" y="8956"/>
              </a:moveTo>
              <a:lnTo>
                <a:pt x="1774871" y="8956"/>
              </a:lnTo>
            </a:path>
          </a:pathLst>
        </a:custGeom>
        <a:noFill/>
        <a:ln w="25400" cap="flat" cmpd="sng" algn="ctr">
          <a:solidFill>
            <a:srgbClr val="DE008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7132988">
        <a:off x="5212904" y="3066915"/>
        <a:ext cx="88743" cy="88743"/>
      </dsp:txXfrm>
    </dsp:sp>
    <dsp:sp modelId="{994E7087-636E-4C1A-8164-F1E15CD4A1BD}">
      <dsp:nvSpPr>
        <dsp:cNvPr id="0" name=""/>
        <dsp:cNvSpPr/>
      </dsp:nvSpPr>
      <dsp:spPr>
        <a:xfrm>
          <a:off x="5495176" y="1958958"/>
          <a:ext cx="1189500" cy="594750"/>
        </a:xfrm>
        <a:prstGeom prst="roundRect">
          <a:avLst>
            <a:gd name="adj" fmla="val 10000"/>
          </a:avLst>
        </a:prstGeom>
        <a:solidFill>
          <a:srgbClr val="DE008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200" kern="1200" dirty="0" smtClean="0"/>
            <a:t>Workshops</a:t>
          </a:r>
          <a:endParaRPr lang="en-US" sz="1200" kern="1200" dirty="0"/>
        </a:p>
      </dsp:txBody>
      <dsp:txXfrm>
        <a:off x="5495176" y="1958958"/>
        <a:ext cx="1189500" cy="594750"/>
      </dsp:txXfrm>
    </dsp:sp>
    <dsp:sp modelId="{3370DC2C-BC5E-4E81-81F6-F360E62798D7}">
      <dsp:nvSpPr>
        <dsp:cNvPr id="0" name=""/>
        <dsp:cNvSpPr/>
      </dsp:nvSpPr>
      <dsp:spPr>
        <a:xfrm rot="17567125">
          <a:off x="4656345" y="3411030"/>
          <a:ext cx="1184982" cy="17912"/>
        </a:xfrm>
        <a:custGeom>
          <a:avLst/>
          <a:gdLst/>
          <a:ahLst/>
          <a:cxnLst/>
          <a:rect l="0" t="0" r="0" b="0"/>
          <a:pathLst>
            <a:path>
              <a:moveTo>
                <a:pt x="0" y="8956"/>
              </a:moveTo>
              <a:lnTo>
                <a:pt x="1184982" y="8956"/>
              </a:lnTo>
            </a:path>
          </a:pathLst>
        </a:custGeom>
        <a:noFill/>
        <a:ln w="25400" cap="flat" cmpd="sng" algn="ctr">
          <a:solidFill>
            <a:srgbClr val="DE008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7567125">
        <a:off x="5219212" y="3390362"/>
        <a:ext cx="59249" cy="59249"/>
      </dsp:txXfrm>
    </dsp:sp>
    <dsp:sp modelId="{CD97E2CE-685D-4FE7-89C2-7F8C7E707F1B}">
      <dsp:nvSpPr>
        <dsp:cNvPr id="0" name=""/>
        <dsp:cNvSpPr/>
      </dsp:nvSpPr>
      <dsp:spPr>
        <a:xfrm>
          <a:off x="5478297" y="2576357"/>
          <a:ext cx="1189500" cy="594750"/>
        </a:xfrm>
        <a:prstGeom prst="roundRect">
          <a:avLst>
            <a:gd name="adj" fmla="val 10000"/>
          </a:avLst>
        </a:prstGeom>
        <a:solidFill>
          <a:srgbClr val="DE008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200" kern="1200" dirty="0" smtClean="0"/>
            <a:t>Welcoming other sections</a:t>
          </a:r>
          <a:endParaRPr lang="en-US" sz="1200" kern="1200" dirty="0"/>
        </a:p>
      </dsp:txBody>
      <dsp:txXfrm>
        <a:off x="5478297" y="2576357"/>
        <a:ext cx="1189500" cy="594750"/>
      </dsp:txXfrm>
    </dsp:sp>
    <dsp:sp modelId="{0D59FF73-FAA9-4D2C-BC34-927923EE63AD}">
      <dsp:nvSpPr>
        <dsp:cNvPr id="0" name=""/>
        <dsp:cNvSpPr/>
      </dsp:nvSpPr>
      <dsp:spPr>
        <a:xfrm rot="19457599">
          <a:off x="4964301" y="3786294"/>
          <a:ext cx="585949" cy="17912"/>
        </a:xfrm>
        <a:custGeom>
          <a:avLst/>
          <a:gdLst/>
          <a:ahLst/>
          <a:cxnLst/>
          <a:rect l="0" t="0" r="0" b="0"/>
          <a:pathLst>
            <a:path>
              <a:moveTo>
                <a:pt x="0" y="8956"/>
              </a:moveTo>
              <a:lnTo>
                <a:pt x="585949" y="8956"/>
              </a:lnTo>
            </a:path>
          </a:pathLst>
        </a:custGeom>
        <a:noFill/>
        <a:ln w="25400" cap="flat" cmpd="sng" algn="ctr">
          <a:solidFill>
            <a:srgbClr val="DE008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9457599">
        <a:off x="5242627" y="3780601"/>
        <a:ext cx="29297" cy="29297"/>
      </dsp:txXfrm>
    </dsp:sp>
    <dsp:sp modelId="{462EFD55-4F1A-451E-A081-89927429BB48}">
      <dsp:nvSpPr>
        <dsp:cNvPr id="0" name=""/>
        <dsp:cNvSpPr/>
      </dsp:nvSpPr>
      <dsp:spPr>
        <a:xfrm>
          <a:off x="5495176" y="3326884"/>
          <a:ext cx="1189500" cy="594750"/>
        </a:xfrm>
        <a:prstGeom prst="roundRect">
          <a:avLst>
            <a:gd name="adj" fmla="val 10000"/>
          </a:avLst>
        </a:prstGeom>
        <a:solidFill>
          <a:srgbClr val="DE008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200" kern="1200" dirty="0" smtClean="0"/>
            <a:t>Parties</a:t>
          </a:r>
          <a:endParaRPr lang="en-US" sz="1200" kern="1200" dirty="0"/>
        </a:p>
      </dsp:txBody>
      <dsp:txXfrm>
        <a:off x="5495176" y="3326884"/>
        <a:ext cx="1189500" cy="594750"/>
      </dsp:txXfrm>
    </dsp:sp>
    <dsp:sp modelId="{E45D397E-2DB2-40FC-A32E-73D46C6A596B}">
      <dsp:nvSpPr>
        <dsp:cNvPr id="0" name=""/>
        <dsp:cNvSpPr/>
      </dsp:nvSpPr>
      <dsp:spPr>
        <a:xfrm rot="2142401">
          <a:off x="4964301" y="4128276"/>
          <a:ext cx="585949" cy="17912"/>
        </a:xfrm>
        <a:custGeom>
          <a:avLst/>
          <a:gdLst/>
          <a:ahLst/>
          <a:cxnLst/>
          <a:rect l="0" t="0" r="0" b="0"/>
          <a:pathLst>
            <a:path>
              <a:moveTo>
                <a:pt x="0" y="8956"/>
              </a:moveTo>
              <a:lnTo>
                <a:pt x="585949" y="895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2142401">
        <a:off x="5242627" y="4122583"/>
        <a:ext cx="29297" cy="29297"/>
      </dsp:txXfrm>
    </dsp:sp>
    <dsp:sp modelId="{341B5315-C65D-4CF1-A902-FC2386D9E725}">
      <dsp:nvSpPr>
        <dsp:cNvPr id="0" name=""/>
        <dsp:cNvSpPr/>
      </dsp:nvSpPr>
      <dsp:spPr>
        <a:xfrm>
          <a:off x="5495176" y="4010847"/>
          <a:ext cx="1189500" cy="594750"/>
        </a:xfrm>
        <a:prstGeom prst="roundRect">
          <a:avLst>
            <a:gd name="adj" fmla="val 10000"/>
          </a:avLst>
        </a:prstGeom>
        <a:solidFill>
          <a:srgbClr val="DE008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W</a:t>
          </a:r>
          <a:r>
            <a:rPr lang="sr-Latn-RS" sz="1200" kern="1200" dirty="0" smtClean="0"/>
            <a:t>orkshops</a:t>
          </a:r>
          <a:endParaRPr lang="en-US" sz="1200" kern="1200" dirty="0"/>
        </a:p>
      </dsp:txBody>
      <dsp:txXfrm>
        <a:off x="5495176" y="4010847"/>
        <a:ext cx="1189500" cy="594750"/>
      </dsp:txXfrm>
    </dsp:sp>
    <dsp:sp modelId="{E7038545-21A9-4E9F-9B30-8C6005AF525D}">
      <dsp:nvSpPr>
        <dsp:cNvPr id="0" name=""/>
        <dsp:cNvSpPr/>
      </dsp:nvSpPr>
      <dsp:spPr>
        <a:xfrm rot="3907178">
          <a:off x="4691823" y="4470257"/>
          <a:ext cx="1130905" cy="17912"/>
        </a:xfrm>
        <a:custGeom>
          <a:avLst/>
          <a:gdLst/>
          <a:ahLst/>
          <a:cxnLst/>
          <a:rect l="0" t="0" r="0" b="0"/>
          <a:pathLst>
            <a:path>
              <a:moveTo>
                <a:pt x="0" y="8956"/>
              </a:moveTo>
              <a:lnTo>
                <a:pt x="1130905" y="895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3907178">
        <a:off x="5229003" y="4450940"/>
        <a:ext cx="56545" cy="56545"/>
      </dsp:txXfrm>
    </dsp:sp>
    <dsp:sp modelId="{1F2DC355-C732-4450-A4C8-F9C1F91CB460}">
      <dsp:nvSpPr>
        <dsp:cNvPr id="0" name=""/>
        <dsp:cNvSpPr/>
      </dsp:nvSpPr>
      <dsp:spPr>
        <a:xfrm>
          <a:off x="5495176" y="4694810"/>
          <a:ext cx="1189500" cy="594750"/>
        </a:xfrm>
        <a:prstGeom prst="roundRect">
          <a:avLst>
            <a:gd name="adj" fmla="val 10000"/>
          </a:avLst>
        </a:prstGeom>
        <a:solidFill>
          <a:srgbClr val="DE008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</a:t>
          </a:r>
          <a:r>
            <a:rPr lang="sr-Latn-RS" sz="1200" kern="1200" dirty="0" smtClean="0"/>
            <a:t>resentation </a:t>
          </a:r>
          <a:endParaRPr lang="en-US" sz="1200" kern="1200" dirty="0"/>
        </a:p>
      </dsp:txBody>
      <dsp:txXfrm>
        <a:off x="5495176" y="4694810"/>
        <a:ext cx="1189500" cy="594750"/>
      </dsp:txXfrm>
    </dsp:sp>
    <dsp:sp modelId="{AF763896-1B55-4A8B-B35B-D1203705899A}">
      <dsp:nvSpPr>
        <dsp:cNvPr id="0" name=""/>
        <dsp:cNvSpPr/>
      </dsp:nvSpPr>
      <dsp:spPr>
        <a:xfrm rot="4467012">
          <a:off x="4369840" y="4812238"/>
          <a:ext cx="1774871" cy="17912"/>
        </a:xfrm>
        <a:custGeom>
          <a:avLst/>
          <a:gdLst/>
          <a:ahLst/>
          <a:cxnLst/>
          <a:rect l="0" t="0" r="0" b="0"/>
          <a:pathLst>
            <a:path>
              <a:moveTo>
                <a:pt x="0" y="8956"/>
              </a:moveTo>
              <a:lnTo>
                <a:pt x="1774871" y="895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4467012">
        <a:off x="5212904" y="4776823"/>
        <a:ext cx="88743" cy="88743"/>
      </dsp:txXfrm>
    </dsp:sp>
    <dsp:sp modelId="{DB69F92E-1F1F-4805-988D-583BF62AE86C}">
      <dsp:nvSpPr>
        <dsp:cNvPr id="0" name=""/>
        <dsp:cNvSpPr/>
      </dsp:nvSpPr>
      <dsp:spPr>
        <a:xfrm>
          <a:off x="5495176" y="5378773"/>
          <a:ext cx="1189500" cy="594750"/>
        </a:xfrm>
        <a:prstGeom prst="roundRect">
          <a:avLst>
            <a:gd name="adj" fmla="val 10000"/>
          </a:avLst>
        </a:prstGeom>
        <a:solidFill>
          <a:srgbClr val="DE008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</a:t>
          </a:r>
          <a:r>
            <a:rPr lang="sr-Latn-RS" sz="1200" kern="1200" dirty="0" smtClean="0"/>
            <a:t>romotion student mobility programs </a:t>
          </a:r>
          <a:endParaRPr lang="en-US" sz="1200" kern="1200" dirty="0"/>
        </a:p>
      </dsp:txBody>
      <dsp:txXfrm>
        <a:off x="5495176" y="5378773"/>
        <a:ext cx="1189500" cy="5947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C0C8B9EE-3D61-42FD-ADB7-82FB27350D55}" type="datetimeFigureOut">
              <a:rPr lang="en-US"/>
              <a:pPr/>
              <a:t>2/7/2014</a:t>
            </a:fld>
            <a:endParaRPr lang="en-US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9FE7B269-E080-4C32-803B-BA5835B968A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9E896F2-36B8-4F3D-88CD-1DFAE3AFD412}" type="datetimeFigureOut">
              <a:rPr lang="en-US"/>
              <a:pPr>
                <a:defRPr/>
              </a:pPr>
              <a:t>2/7/2014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31063BC-79CA-4F8D-8578-AAABA7992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89F448-1F55-4684-AE09-EDA8D04073D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3986E5A-CD2B-435E-BDF2-B0E2E89469C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778731"/>
          </a:xfrm>
        </p:spPr>
        <p:txBody>
          <a:bodyPr anchor="b">
            <a:normAutofit/>
          </a:bodyPr>
          <a:lstStyle>
            <a:lvl1pPr algn="ctr">
              <a:defRPr sz="5400" b="1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573016"/>
            <a:ext cx="6400800" cy="105767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sv-SE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BalkanIdea/ESN Novi Sad |Natalija Žunar, co-founder of ESN Novi Sad| zunarnatalija@gmail.com</a:t>
            </a:r>
            <a:endParaRPr lang="sv-SE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34A8E-C2B9-4612-9E44-7B7F4EB794D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778731"/>
          </a:xfrm>
        </p:spPr>
        <p:txBody>
          <a:bodyPr anchor="b">
            <a:normAutofit/>
          </a:bodyPr>
          <a:lstStyle>
            <a:lvl1pPr algn="ctr">
              <a:defRPr sz="5400" b="1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573016"/>
            <a:ext cx="6400800" cy="105767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sv-SE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BalkanIdea/ESN Novi Sad |Natalija Žunar, co-founder of ESN Novi Sad| zunarnatalija@gmail.com</a:t>
            </a:r>
            <a:endParaRPr lang="sv-SE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69E5E-BE41-41FF-AB51-887DA5D0FDA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BalkanIdea/ESN Novi Sad |Natalija Žunar, co-founder of ESN Novi Sad| zunarnatalija@gmail.com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1DFAB-CCD5-48D4-AD85-2E0456858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778731"/>
          </a:xfrm>
        </p:spPr>
        <p:txBody>
          <a:bodyPr anchor="b">
            <a:normAutofit/>
          </a:bodyPr>
          <a:lstStyle>
            <a:lvl1pPr algn="ctr">
              <a:defRPr sz="5400" b="1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573016"/>
            <a:ext cx="6400800" cy="105767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sv-SE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BalkanIdea/ESN Novi Sad |Natalija Žunar, co-founder of ESN Novi Sad| zunarnatalija@gmail.com</a:t>
            </a:r>
            <a:endParaRPr lang="sv-SE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4215D-1335-4029-A04B-ECE68E0A30B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116632"/>
            <a:ext cx="6624736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49685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BalkanIdea/ESN Novi Sad |Natalija Žunar, co-founder of ESN Novi Sad| zunarnatalija@gmail.com</a:t>
            </a:r>
            <a:endParaRPr lang="sv-SE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724AE-367E-461E-8651-E1366698DFC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167187"/>
            <a:ext cx="7772400" cy="1362075"/>
          </a:xfrm>
        </p:spPr>
        <p:txBody>
          <a:bodyPr anchor="t"/>
          <a:lstStyle>
            <a:lvl1pPr algn="r">
              <a:defRPr sz="4000" b="1" cap="all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667000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BalkanIdea/ESN Novi Sad |Natalija Žunar, co-founder of ESN Novi Sad| zunarnatalija@gmail.com</a:t>
            </a:r>
            <a:endParaRPr lang="sv-SE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4228C-1DC8-4AB6-B4DE-4A5DE48ADBD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BalkanIdea/ESN Novi Sad |Natalija Žunar, co-founder of ESN Novi Sad| zunarnatalija@gmail.com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1BC00-D325-4A47-8743-D73D0A49273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670574"/>
            <a:ext cx="5486400" cy="566738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17968" y="1124744"/>
            <a:ext cx="6035040" cy="4526280"/>
          </a:xfrm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BalkanIdea/ESN Novi Sad |Natalija Žunar, co-founder of ESN Novi Sad| zunarnatalija@gmail.com</a:t>
            </a:r>
            <a:endParaRPr lang="sv-SE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867E9-874D-495A-9638-AE4267C160F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778731"/>
          </a:xfrm>
        </p:spPr>
        <p:txBody>
          <a:bodyPr anchor="b">
            <a:normAutofit/>
          </a:bodyPr>
          <a:lstStyle>
            <a:lvl1pPr algn="ctr">
              <a:defRPr sz="5400" b="1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573016"/>
            <a:ext cx="6400800" cy="105767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sv-SE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BalkanIdea/ESN Novi Sad |Natalija Žunar, co-founder of ESN Novi Sad| zunarnatalija@gmail.com</a:t>
            </a:r>
            <a:endParaRPr lang="sv-SE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58A05-9EA1-4193-A3D5-DD3C19C5E9B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116632"/>
            <a:ext cx="6624736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49685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BalkanIdea/ESN Novi Sad |Natalija Žunar, co-founder of ESN Novi Sad| zunarnatalija@gmail.com</a:t>
            </a:r>
            <a:endParaRPr lang="sv-SE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A95A2-2DD8-42C5-AC39-2313EA548A1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167187"/>
            <a:ext cx="7772400" cy="1362075"/>
          </a:xfrm>
        </p:spPr>
        <p:txBody>
          <a:bodyPr anchor="t"/>
          <a:lstStyle>
            <a:lvl1pPr algn="r">
              <a:defRPr sz="4000" b="1" cap="all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667000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BalkanIdea/ESN Novi Sad |Natalija Žunar, co-founder of ESN Novi Sad| zunarnatalija@gmail.com</a:t>
            </a:r>
            <a:endParaRPr lang="sv-S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1BE86-007C-4FBD-A0D5-537E1531A8E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197768"/>
            <a:ext cx="6696744" cy="1143000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496855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BalkanIdea/ESN Novi Sad |Natalija Žunar, co-founder of ESN Novi Sad| zunarnatalija@gmail.com</a:t>
            </a:r>
            <a:endParaRPr lang="sv-SE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AABC8-B9CB-4492-9E56-52D9E766493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BalkanIdea/ESN Novi Sad |Natalija Žunar, co-founder of ESN Novi Sad| zunarnatalija@gmail.com</a:t>
            </a:r>
            <a:endParaRPr lang="sv-S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A802B-2A4D-4DCA-B69E-640AE86E3BB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670574"/>
            <a:ext cx="5486400" cy="566738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17968" y="1124744"/>
            <a:ext cx="6035040" cy="4526280"/>
          </a:xfrm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BalkanIdea/ESN Novi Sad |Natalija Žunar, co-founder of ESN Novi Sad| zunarnatalija@gmail.com</a:t>
            </a:r>
            <a:endParaRPr lang="sv-SE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3F2C4-7526-4B16-BA20-F9D5548DA3F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778731"/>
          </a:xfrm>
        </p:spPr>
        <p:txBody>
          <a:bodyPr anchor="b">
            <a:normAutofit/>
          </a:bodyPr>
          <a:lstStyle>
            <a:lvl1pPr algn="ctr">
              <a:defRPr sz="5400" b="1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573016"/>
            <a:ext cx="6400800" cy="105767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sv-SE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BalkanIdea/ESN Novi Sad |Natalija Žunar, co-founder of ESN Novi Sad| zunarnatalija@gmail.com</a:t>
            </a:r>
            <a:endParaRPr lang="sv-SE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70D63-28D8-43EC-B2AE-B43AAB17DE6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116632"/>
            <a:ext cx="6624736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49685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BalkanIdea/ESN Novi Sad |Natalija Žunar, co-founder of ESN Novi Sad| zunarnatalija@gmail.com</a:t>
            </a:r>
            <a:endParaRPr lang="sv-SE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D8D21-1D82-4FBA-9A33-09D2894105B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167187"/>
            <a:ext cx="7772400" cy="1362075"/>
          </a:xfrm>
        </p:spPr>
        <p:txBody>
          <a:bodyPr anchor="t"/>
          <a:lstStyle>
            <a:lvl1pPr algn="r">
              <a:defRPr sz="4000" b="1" cap="all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667000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BalkanIdea/ESN Novi Sad |Natalija Žunar, co-founder of ESN Novi Sad| zunarnatalija@gmail.com</a:t>
            </a:r>
            <a:endParaRPr lang="sv-S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26D25-E4C7-4F90-9322-57F791C4D17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BalkanIdea/ESN Novi Sad |Natalija Žunar, co-founder of ESN Novi Sad| zunarnatalija@gmail.com</a:t>
            </a:r>
            <a:endParaRPr lang="sv-S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5B960-2BDB-4D1E-814A-CE48534BD55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670574"/>
            <a:ext cx="5486400" cy="566738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17968" y="1124744"/>
            <a:ext cx="6035040" cy="4526280"/>
          </a:xfrm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BalkanIdea/ESN Novi Sad |Natalija Žunar, co-founder of ESN Novi Sad| zunarnatalija@gmail.com</a:t>
            </a:r>
            <a:endParaRPr lang="sv-SE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4FDB3-0A61-49F3-B4F2-1D34B40BFF9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778731"/>
          </a:xfrm>
        </p:spPr>
        <p:txBody>
          <a:bodyPr anchor="b">
            <a:normAutofit/>
          </a:bodyPr>
          <a:lstStyle>
            <a:lvl1pPr algn="ctr">
              <a:defRPr sz="5400" b="1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573016"/>
            <a:ext cx="6400800" cy="105767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sv-SE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BalkanIdea/ESN Novi Sad |Natalija Žunar, co-founder of ESN Novi Sad| zunarnatalija@gmail.com</a:t>
            </a:r>
            <a:endParaRPr lang="sv-SE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4DE8F-5092-4A38-809E-6FC8025B732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116632"/>
            <a:ext cx="6624736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49685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BalkanIdea/ESN Novi Sad |Natalija Žunar, co-founder of ESN Novi Sad| zunarnatalija@gmail.com</a:t>
            </a:r>
            <a:endParaRPr lang="sv-SE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4F712-4749-40D7-B196-DF9B6668300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167187"/>
            <a:ext cx="7772400" cy="1362075"/>
          </a:xfrm>
        </p:spPr>
        <p:txBody>
          <a:bodyPr anchor="t"/>
          <a:lstStyle>
            <a:lvl1pPr algn="r">
              <a:defRPr sz="4000" b="1" cap="all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667000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BalkanIdea/ESN Novi Sad |Natalija Žunar, co-founder of ESN Novi Sad| zunarnatalija@gmail.com</a:t>
            </a:r>
            <a:endParaRPr lang="sv-S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CA756-E0D7-44F5-BA91-78E9062FDEE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167187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667000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accent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BalkanIdea/ESN Novi Sad |Natalija Žunar, co-founder of ESN Novi Sad| zunarnatalija@gmail.com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92EB3-02AB-46DE-8388-C0AAB618CC2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BalkanIdea/ESN Novi Sad |Natalija Žunar, co-founder of ESN Novi Sad| zunarnatalija@gmail.com</a:t>
            </a:r>
            <a:endParaRPr lang="sv-S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FFDC8-C8BB-48CE-ACDE-5BCF0E34077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670574"/>
            <a:ext cx="5486400" cy="566738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17968" y="1124744"/>
            <a:ext cx="6035040" cy="4526280"/>
          </a:xfrm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BalkanIdea/ESN Novi Sad |Natalija Žunar, co-founder of ESN Novi Sad| zunarnatalija@gmail.com</a:t>
            </a:r>
            <a:endParaRPr lang="sv-SE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0069E-5D26-481A-8FC2-315C2BC230A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197768"/>
            <a:ext cx="6696744" cy="1143000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496855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BalkanIdea/ESN Novi Sad |Natalija Žunar, co-founder of ESN Novi Sad| zunarnatalija@gmail.com</a:t>
            </a:r>
            <a:endParaRPr lang="sv-SE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C8923-0CB9-4205-8E14-16CBED852E8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289" y="5757862"/>
            <a:ext cx="7302398" cy="566738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9169" y="1188720"/>
            <a:ext cx="8032638" cy="4526280"/>
          </a:xfrm>
        </p:spPr>
        <p:txBody>
          <a:bodyPr rtlCol="0">
            <a:normAutofit/>
          </a:bodyPr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sv-SE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BalkanIdea/ESN Novi Sad |Natalija Žunar, co-founder of ESN Novi Sad| zunarnatalija@gmail.com</a:t>
            </a:r>
            <a:endParaRPr lang="sv-SE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8463F-5097-4691-A66B-B341F43378A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BalkanIdea/ESN Novi Sad |Natalija Žunar, co-founder of ESN Novi Sad| zunarnatalija@gmail.com</a:t>
            </a:r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3BAE7-BDE7-4AA7-B16A-72311E56ED8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BalkanIdea/ESN Novi Sad |Natalija Žunar, co-founder of ESN Novi Sad| zunarnatalija@gmail.com</a:t>
            </a:r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AD7E9-B1AB-48E4-8FB9-5225330901F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92288" y="5670574"/>
            <a:ext cx="5486400" cy="566738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>
          <a:xfrm>
            <a:off x="1517968" y="1124744"/>
            <a:ext cx="6035040" cy="4526280"/>
          </a:xfrm>
          <a:ln w="28575"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BalkanIdea/ESN Novi Sad |Natalija Žunar, co-founder of ESN Novi Sad| zunarnatalija@gmail.com</a:t>
            </a:r>
            <a:endParaRPr lang="sv-S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C64C0-7F56-4951-BC70-BC0C6634F41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5736" y="1772816"/>
            <a:ext cx="6262464" cy="1778731"/>
          </a:xfrm>
        </p:spPr>
        <p:txBody>
          <a:bodyPr anchor="b">
            <a:normAutofit/>
          </a:bodyPr>
          <a:lstStyle>
            <a:lvl1pPr algn="l">
              <a:defRPr sz="5400" b="1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5736" y="3573016"/>
            <a:ext cx="5536704" cy="1057672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sv-SE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7" y="1052736"/>
            <a:ext cx="1928193" cy="516016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BalkanIdea/ESN Novi Sad |Natalija Žunar, co-founder of ESN Novi Sad| zunarnatalija@gmail.com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1DC1C-255F-485F-907E-2D67DD211E1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188640"/>
            <a:ext cx="6696743" cy="1162050"/>
          </a:xfrm>
        </p:spPr>
        <p:txBody>
          <a:bodyPr>
            <a:noAutofit/>
          </a:bodyPr>
          <a:lstStyle>
            <a:lvl1pPr algn="l">
              <a:defRPr sz="38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5736" y="1340768"/>
            <a:ext cx="6696744" cy="489654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7" y="1052736"/>
            <a:ext cx="1928193" cy="516016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BalkanIdea/ESN Novi Sad |Natalija Žunar, co-founder of ESN Novi Sad| zunarnatalija@gmail.com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BFBD4-CD6D-4578-8342-793A100BDED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5" y="4167187"/>
            <a:ext cx="6298977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5735" y="2667000"/>
            <a:ext cx="6298977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accent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7" y="1052736"/>
            <a:ext cx="1928193" cy="516016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BalkanIdea/ESN Novi Sad |Natalija Žunar, co-founder of ESN Novi Sad| zunarnatalija@gmail.com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52424-126C-47D8-B336-553EB30CDCC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1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6350"/>
            <a:ext cx="9158288" cy="339725"/>
          </a:xfrm>
          <a:prstGeom prst="rect">
            <a:avLst/>
          </a:prstGeom>
          <a:gradFill flip="none" rotWithShape="1">
            <a:gsLst>
              <a:gs pos="0">
                <a:srgbClr val="00A3E0"/>
              </a:gs>
              <a:gs pos="100000">
                <a:srgbClr val="00A2E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7" name="Picture 2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-6350"/>
            <a:ext cx="9151938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2" descr="E:\josefin\PPT2\ppt\quarter.pn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12088" y="5511800"/>
            <a:ext cx="13462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2195513" y="198438"/>
            <a:ext cx="6697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v-SE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41438"/>
            <a:ext cx="8362950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3975" y="6610350"/>
            <a:ext cx="6205538" cy="144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accent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BalkanIdea/ESN Novi Sad |Natalija Žunar, co-founder of ESN Novi Sad| zunarnatalija@gmail.com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95513" y="6610350"/>
            <a:ext cx="384175" cy="144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accent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EF35DA-D4BB-4D69-A079-8E9304E0EE9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1033" name="Picture 2" descr="C:\Users\ExternalRelations\Desktop\_logoESN.png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0838" y="104775"/>
            <a:ext cx="1433512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9" r:id="rId2"/>
    <p:sldLayoutId id="2147483732" r:id="rId3"/>
    <p:sldLayoutId id="2147483733" r:id="rId4"/>
    <p:sldLayoutId id="2147483734" r:id="rId5"/>
    <p:sldLayoutId id="2147483735" r:id="rId6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800" b="1" kern="1200">
          <a:solidFill>
            <a:srgbClr val="0082B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rgbClr val="0082B3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rgbClr val="0082B3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rgbClr val="0082B3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rgbClr val="0082B3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rgbClr val="0082B3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rgbClr val="0082B3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rgbClr val="0082B3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rgbClr val="0082B3"/>
          </a:solidFill>
          <a:latin typeface="Cambria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2"/>
        </a:buBlip>
        <a:defRPr sz="3000" kern="1200">
          <a:solidFill>
            <a:srgbClr val="555555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rgbClr val="EC008C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rgbClr val="7BC143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36513" y="-6350"/>
            <a:ext cx="2195513" cy="6864350"/>
          </a:xfrm>
          <a:prstGeom prst="rect">
            <a:avLst/>
          </a:prstGeom>
          <a:gradFill flip="none" rotWithShape="1">
            <a:gsLst>
              <a:gs pos="0">
                <a:srgbClr val="00A3E0"/>
              </a:gs>
              <a:gs pos="100000">
                <a:srgbClr val="00AEE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195" name="Picture 2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-6350"/>
            <a:ext cx="9151938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2" descr="E:\josefin\PPT2\ppt\quarter.pn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12088" y="5511800"/>
            <a:ext cx="13462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itle Placeholder 1"/>
          <p:cNvSpPr>
            <a:spLocks noGrp="1"/>
          </p:cNvSpPr>
          <p:nvPr>
            <p:ph type="title"/>
          </p:nvPr>
        </p:nvSpPr>
        <p:spPr bwMode="auto">
          <a:xfrm>
            <a:off x="2195513" y="198438"/>
            <a:ext cx="6697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v-SE" smtClean="0"/>
          </a:p>
        </p:txBody>
      </p:sp>
      <p:sp>
        <p:nvSpPr>
          <p:cNvPr id="819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95513" y="1341438"/>
            <a:ext cx="6697662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3975" y="6610350"/>
            <a:ext cx="6205538" cy="144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accent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BalkanIdea/ESN Novi Sad |Natalija Žunar, co-founder of ESN Novi Sad| zunarnatalija@gmail.com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95513" y="6610350"/>
            <a:ext cx="384175" cy="144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accent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A3BDEC-003E-40E6-BDA1-42B46D75C66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8201" name="Picture 2" descr="C:\Users\ExternalRelations\Desktop\_logoESN.pn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0838" y="104775"/>
            <a:ext cx="1433512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3" r:id="rId2"/>
    <p:sldLayoutId id="2147483722" r:id="rId3"/>
    <p:sldLayoutId id="2147483721" r:id="rId4"/>
    <p:sldLayoutId id="2147483736" r:id="rId5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800" b="1" kern="1200">
          <a:solidFill>
            <a:srgbClr val="0082B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rgbClr val="0082B3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rgbClr val="0082B3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rgbClr val="0082B3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rgbClr val="0082B3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rgbClr val="0082B3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rgbClr val="0082B3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rgbClr val="0082B3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rgbClr val="0082B3"/>
          </a:solidFill>
          <a:latin typeface="Cambria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1"/>
        </a:buBlip>
        <a:defRPr sz="3000" kern="1200">
          <a:solidFill>
            <a:srgbClr val="555555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rgbClr val="EC008C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rgbClr val="7BC143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A3E0"/>
            </a:gs>
            <a:gs pos="100000">
              <a:srgbClr val="00AEE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josefin\PPT2\ppt\quarter_white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088" y="5505450"/>
            <a:ext cx="13525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-6350"/>
            <a:ext cx="9151938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itle Placeholder 1"/>
          <p:cNvSpPr>
            <a:spLocks noGrp="1"/>
          </p:cNvSpPr>
          <p:nvPr>
            <p:ph type="title"/>
          </p:nvPr>
        </p:nvSpPr>
        <p:spPr bwMode="auto">
          <a:xfrm>
            <a:off x="2195513" y="198438"/>
            <a:ext cx="66246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v-SE" smtClean="0"/>
          </a:p>
        </p:txBody>
      </p:sp>
      <p:sp>
        <p:nvSpPr>
          <p:cNvPr id="1434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41438"/>
            <a:ext cx="8362950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3975" y="6610350"/>
            <a:ext cx="6205538" cy="144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BalkanIdea/ESN Novi Sad |Natalija Žunar, co-founder of ESN Novi Sad| zunarnatalija@gmail.com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95513" y="6610350"/>
            <a:ext cx="384175" cy="144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84FDBC-0F97-4635-A045-7D6A9CE04DC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14344" name="Picture 2" descr="C:\Users\ExternalRelations\Desktop\_logoESN.pn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838" y="104775"/>
            <a:ext cx="1433512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28" r:id="rId2"/>
    <p:sldLayoutId id="2147483727" r:id="rId3"/>
    <p:sldLayoutId id="2147483726" r:id="rId4"/>
    <p:sldLayoutId id="2147483725" r:id="rId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0"/>
        </a:buBlip>
        <a:defRPr sz="30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DDD9C3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DDD9C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DE0084"/>
            </a:gs>
            <a:gs pos="100000">
              <a:schemeClr val="accent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:\josefin\PPT2\ppt\quarter_white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088" y="5505450"/>
            <a:ext cx="13525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-6350"/>
            <a:ext cx="9151938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itle Placeholder 1"/>
          <p:cNvSpPr>
            <a:spLocks noGrp="1"/>
          </p:cNvSpPr>
          <p:nvPr>
            <p:ph type="title"/>
          </p:nvPr>
        </p:nvSpPr>
        <p:spPr bwMode="auto">
          <a:xfrm>
            <a:off x="2195513" y="198438"/>
            <a:ext cx="66246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v-SE" smtClean="0"/>
          </a:p>
        </p:txBody>
      </p:sp>
      <p:sp>
        <p:nvSpPr>
          <p:cNvPr id="204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41438"/>
            <a:ext cx="8362950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3975" y="6610350"/>
            <a:ext cx="6205538" cy="144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BalkanIdea/ESN Novi Sad |Natalija Žunar, co-founder of ESN Novi Sad| zunarnatalija@gmail.com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95513" y="6610350"/>
            <a:ext cx="384175" cy="144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568EFA-7E4B-429D-B1A8-56379207935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20488" name="Picture 2" descr="C:\Users\ExternalRelations\Desktop\_logoESN.pn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838" y="104775"/>
            <a:ext cx="1433512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0"/>
        </a:buBlip>
        <a:defRPr sz="30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DDD9C3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DDD9C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7690B"/>
            </a:gs>
            <a:gs pos="100000">
              <a:schemeClr val="accent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E:\josefin\PPT2\ppt\quarter_white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088" y="5505450"/>
            <a:ext cx="13525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-6350"/>
            <a:ext cx="9151938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itle Placeholder 1"/>
          <p:cNvSpPr>
            <a:spLocks noGrp="1"/>
          </p:cNvSpPr>
          <p:nvPr>
            <p:ph type="title"/>
          </p:nvPr>
        </p:nvSpPr>
        <p:spPr bwMode="auto">
          <a:xfrm>
            <a:off x="2195513" y="198438"/>
            <a:ext cx="66246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v-SE" smtClean="0"/>
          </a:p>
        </p:txBody>
      </p:sp>
      <p:sp>
        <p:nvSpPr>
          <p:cNvPr id="266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41438"/>
            <a:ext cx="8362950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3975" y="6610350"/>
            <a:ext cx="6205538" cy="144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BalkanIdea/ESN Novi Sad |Natalija Žunar, co-founder of ESN Novi Sad| zunarnatalija@gmail.com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95513" y="6610350"/>
            <a:ext cx="384175" cy="144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E9C8AB-62C8-4B96-81A4-816439BC92C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26632" name="Picture 2" descr="C:\Users\ExternalRelations\Desktop\_logoESN.pn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838" y="104775"/>
            <a:ext cx="1433512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0"/>
        </a:buBlip>
        <a:defRPr sz="30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DDD9C3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DDD9C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73B63C"/>
            </a:gs>
            <a:gs pos="100000">
              <a:schemeClr val="accent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E:\josefin\PPT2\ppt\quarter_white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088" y="5505450"/>
            <a:ext cx="13525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2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-6350"/>
            <a:ext cx="9151938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itle Placeholder 1"/>
          <p:cNvSpPr>
            <a:spLocks noGrp="1"/>
          </p:cNvSpPr>
          <p:nvPr>
            <p:ph type="title"/>
          </p:nvPr>
        </p:nvSpPr>
        <p:spPr bwMode="auto">
          <a:xfrm>
            <a:off x="2195513" y="198438"/>
            <a:ext cx="66246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v-SE" smtClean="0"/>
          </a:p>
        </p:txBody>
      </p:sp>
      <p:sp>
        <p:nvSpPr>
          <p:cNvPr id="3277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41438"/>
            <a:ext cx="8362950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3975" y="6610350"/>
            <a:ext cx="6205538" cy="144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BalkanIdea/ESN Novi Sad |Natalija Žunar, co-founder of ESN Novi Sad| zunarnatalija@gmail.com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95513" y="6610350"/>
            <a:ext cx="384175" cy="144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4A6499-3548-476A-B3C7-F67020BBF09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32776" name="Picture 2" descr="C:\Users\ExternalRelations\Desktop\_logoESN.pn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838" y="104775"/>
            <a:ext cx="1433512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mbria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0"/>
        </a:buBlip>
        <a:defRPr sz="30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DDD9C3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DDD9C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6350"/>
            <a:ext cx="9151938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itle Placeholder 1"/>
          <p:cNvSpPr>
            <a:spLocks noGrp="1"/>
          </p:cNvSpPr>
          <p:nvPr>
            <p:ph type="title"/>
          </p:nvPr>
        </p:nvSpPr>
        <p:spPr bwMode="auto">
          <a:xfrm>
            <a:off x="2195513" y="198438"/>
            <a:ext cx="6697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v-SE" smtClean="0"/>
          </a:p>
        </p:txBody>
      </p:sp>
      <p:sp>
        <p:nvSpPr>
          <p:cNvPr id="389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41438"/>
            <a:ext cx="8362950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3975" y="6610350"/>
            <a:ext cx="6205538" cy="144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accent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BalkanIdea/ESN Novi Sad |Natalija Žunar, co-founder of ESN Novi Sad| zunarnatalija@gmail.com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95513" y="6610350"/>
            <a:ext cx="384175" cy="144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accent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A097DB-430E-4FF6-BD46-C2DF49E8D03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38919" name="Picture 2" descr="C:\Users\ExternalRelations\Desktop\_logoESN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838" y="104775"/>
            <a:ext cx="1433512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0" r:id="rId2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800" b="1" kern="1200">
          <a:solidFill>
            <a:srgbClr val="0082B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rgbClr val="0082B3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rgbClr val="0082B3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rgbClr val="0082B3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rgbClr val="0082B3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rgbClr val="0082B3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rgbClr val="0082B3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rgbClr val="0082B3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rgbClr val="0082B3"/>
          </a:solidFill>
          <a:latin typeface="Cambria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6"/>
        </a:buBlip>
        <a:defRPr sz="3000" kern="1200">
          <a:solidFill>
            <a:srgbClr val="555555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rgbClr val="EC008C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rgbClr val="7BC143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9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8.jpeg"/><Relationship Id="rId4" Type="http://schemas.openxmlformats.org/officeDocument/2006/relationships/diagramData" Target="../diagrams/data1.xml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lkanideans.org/" TargetMode="External"/><Relationship Id="rId2" Type="http://schemas.openxmlformats.org/officeDocument/2006/relationships/hyperlink" Target="https://www.facebook.com/ESNSerbi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47800"/>
            <a:ext cx="9144000" cy="3124200"/>
          </a:xfrm>
          <a:noFill/>
          <a:ln/>
          <a:scene3d>
            <a:camera prst="orthographicFront"/>
            <a:lightRig rig="threePt" dir="t"/>
          </a:scene3d>
          <a:sp3d>
            <a:bevelT/>
          </a:sp3d>
        </p:spPr>
        <p:txBody>
          <a:bodyPr anchor="t">
            <a:noAutofit/>
          </a:bodyPr>
          <a:lstStyle/>
          <a:p>
            <a:endParaRPr lang="en-US" smtClean="0">
              <a:solidFill>
                <a:schemeClr val="bg1"/>
              </a:solidFill>
              <a:cs typeface="Arial" charset="0"/>
            </a:endParaRPr>
          </a:p>
          <a:p>
            <a:r>
              <a:rPr lang="en-US" smtClean="0">
                <a:solidFill>
                  <a:schemeClr val="bg1"/>
                </a:solidFill>
                <a:cs typeface="Arial" charset="0"/>
              </a:rPr>
              <a:t>Erasmus Student Network  in Nov</a:t>
            </a:r>
            <a:r>
              <a:rPr lang="sr-Latn-CS" smtClean="0">
                <a:solidFill>
                  <a:schemeClr val="bg1"/>
                </a:solidFill>
                <a:cs typeface="Arial" charset="0"/>
              </a:rPr>
              <a:t>i</a:t>
            </a:r>
            <a:r>
              <a:rPr lang="en-US" smtClean="0">
                <a:solidFill>
                  <a:schemeClr val="bg1"/>
                </a:solidFill>
                <a:cs typeface="Arial" charset="0"/>
              </a:rPr>
              <a:t> Sad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BalkanIdea/ESN Novi Sad |Natalija Žunar, co-founder of ESN Novi Sad| zunarnatalija@gmail.com</a:t>
            </a:r>
            <a:endParaRPr lang="sv-SE" dirty="0"/>
          </a:p>
        </p:txBody>
      </p:sp>
      <p:sp>
        <p:nvSpPr>
          <p:cNvPr id="43014" name="TextBox 6"/>
          <p:cNvSpPr txBox="1">
            <a:spLocks noChangeArrowheads="1"/>
          </p:cNvSpPr>
          <p:nvPr/>
        </p:nvSpPr>
        <p:spPr bwMode="auto">
          <a:xfrm>
            <a:off x="2184400" y="4876800"/>
            <a:ext cx="4800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RS" sz="3200" b="1" dirty="0" smtClean="0">
                <a:solidFill>
                  <a:schemeClr val="bg1"/>
                </a:solidFill>
                <a:latin typeface="Calibri" pitchFamily="34" charset="0"/>
              </a:rPr>
              <a:t>Natalija Žunar</a:t>
            </a:r>
            <a:endParaRPr lang="en-US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5429250" y="0"/>
            <a:ext cx="4281488" cy="990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0082B3"/>
                </a:solidFill>
              </a:rPr>
              <a:t/>
            </a:r>
            <a:br>
              <a:rPr lang="en-US" dirty="0" smtClean="0">
                <a:solidFill>
                  <a:srgbClr val="0082B3"/>
                </a:solidFill>
              </a:rPr>
            </a:br>
            <a:r>
              <a:rPr lang="en-US" dirty="0" smtClean="0">
                <a:solidFill>
                  <a:srgbClr val="0082B3"/>
                </a:solidFill>
              </a:rPr>
              <a:t>      </a:t>
            </a:r>
            <a:r>
              <a:rPr lang="x-none" dirty="0" smtClean="0"/>
              <a:t>What is</a:t>
            </a:r>
            <a:r>
              <a:rPr lang="x-none" smtClean="0"/>
              <a:t> </a:t>
            </a:r>
            <a:r>
              <a:rPr lang="x-none" dirty="0" smtClean="0"/>
              <a:t>ESN?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>
              <a:solidFill>
                <a:srgbClr val="0082B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479675" y="6629400"/>
            <a:ext cx="6207125" cy="144463"/>
          </a:xfrm>
        </p:spPr>
        <p:txBody>
          <a:bodyPr/>
          <a:lstStyle/>
          <a:p>
            <a:pPr>
              <a:defRPr/>
            </a:pPr>
            <a:r>
              <a:rPr lang="en-US" smtClean="0"/>
              <a:t>BalkanIdea/ESN Novi Sad |Natalija Žunar, co-founder of ESN Novi Sad| zunarnatalija@gmail.com</a:t>
            </a:r>
            <a:endParaRPr lang="sv-SE" dirty="0"/>
          </a:p>
        </p:txBody>
      </p:sp>
      <p:pic>
        <p:nvPicPr>
          <p:cNvPr id="5" name="Content Placeholder 6" descr="esn star_klein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19200" y="428604"/>
            <a:ext cx="6525947" cy="6248400"/>
          </a:xfrm>
          <a:prstGeom prst="roundRect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447800" y="3000375"/>
            <a:ext cx="1981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One of the biggest student organizations in Europe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 rot="-2600525">
            <a:off x="4848225" y="1908175"/>
            <a:ext cx="2819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Founded 1989. in Belgium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178550" y="3143250"/>
            <a:ext cx="15382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Working on volunteer basis</a:t>
            </a:r>
          </a:p>
          <a:p>
            <a:endParaRPr lang="en-US" b="1">
              <a:latin typeface="Calibri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 rot="2554677">
            <a:off x="5295900" y="5065713"/>
            <a:ext cx="2133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36 countries</a:t>
            </a:r>
          </a:p>
          <a:p>
            <a:endParaRPr lang="en-US" b="1">
              <a:latin typeface="Calibri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038600" y="946150"/>
            <a:ext cx="9906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420 </a:t>
            </a:r>
          </a:p>
          <a:p>
            <a:pPr algn="ctr"/>
            <a:r>
              <a:rPr lang="en-US" b="1">
                <a:latin typeface="Calibri" pitchFamily="34" charset="0"/>
              </a:rPr>
              <a:t>sections</a:t>
            </a:r>
          </a:p>
          <a:p>
            <a:endParaRPr lang="en-US" b="1">
              <a:latin typeface="Calibri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 rot="2574372">
            <a:off x="1555750" y="1835150"/>
            <a:ext cx="2514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More then 12000 members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567113" y="5181600"/>
            <a:ext cx="1828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b="1">
                <a:latin typeface="Calibri" pitchFamily="34" charset="0"/>
              </a:rPr>
              <a:t>Principle: students helping students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 rot="-2530639">
            <a:off x="1839913" y="4760913"/>
            <a:ext cx="19812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Constantly developing and expanding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6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6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9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9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4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4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5" grpId="0"/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5786438" y="0"/>
            <a:ext cx="3962400" cy="1143000"/>
          </a:xfrm>
        </p:spPr>
        <p:txBody>
          <a:bodyPr/>
          <a:lstStyle/>
          <a:p>
            <a:r>
              <a:rPr lang="en-US" sz="3400" smtClean="0">
                <a:solidFill>
                  <a:srgbClr val="0082B3"/>
                </a:solidFill>
              </a:rPr>
              <a:t>	ESN Aims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14600" y="6610350"/>
            <a:ext cx="6207125" cy="144463"/>
          </a:xfrm>
        </p:spPr>
        <p:txBody>
          <a:bodyPr/>
          <a:lstStyle/>
          <a:p>
            <a:pPr>
              <a:defRPr/>
            </a:pPr>
            <a:r>
              <a:rPr lang="en-US" smtClean="0"/>
              <a:t>BalkanIdea/ESN Novi Sad |Natalija Žunar, co-founder of ESN Novi Sad| zunarnatalija@gmail.com</a:t>
            </a:r>
            <a:endParaRPr lang="sv-SE" dirty="0"/>
          </a:p>
        </p:txBody>
      </p:sp>
      <p:cxnSp>
        <p:nvCxnSpPr>
          <p:cNvPr id="9" name="Curved Connector 8"/>
          <p:cNvCxnSpPr/>
          <p:nvPr/>
        </p:nvCxnSpPr>
        <p:spPr>
          <a:xfrm flipV="1">
            <a:off x="228600" y="990600"/>
            <a:ext cx="7086600" cy="5486400"/>
          </a:xfrm>
          <a:prstGeom prst="curvedConnector3">
            <a:avLst>
              <a:gd name="adj1" fmla="val 50000"/>
            </a:avLst>
          </a:prstGeom>
          <a:ln>
            <a:solidFill>
              <a:srgbClr val="00B0F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Content Placeholder 6" descr="esn star_klein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663362" y="1219200"/>
            <a:ext cx="318338" cy="304799"/>
          </a:xfrm>
          <a:prstGeom prst="roundRect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6085" name="TextBox 11"/>
          <p:cNvSpPr txBox="1">
            <a:spLocks noChangeArrowheads="1"/>
          </p:cNvSpPr>
          <p:nvPr/>
        </p:nvSpPr>
        <p:spPr bwMode="auto">
          <a:xfrm>
            <a:off x="4078288" y="2865438"/>
            <a:ext cx="47894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70C0"/>
                </a:solidFill>
                <a:latin typeface="Calibri" pitchFamily="34" charset="0"/>
              </a:rPr>
              <a:t>works to improve the social and practical integration of international students</a:t>
            </a:r>
          </a:p>
        </p:txBody>
      </p:sp>
      <p:pic>
        <p:nvPicPr>
          <p:cNvPr id="14" name="Content Placeholder 6" descr="esn star_klein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173915" y="2265398"/>
            <a:ext cx="318338" cy="304799"/>
          </a:xfrm>
          <a:prstGeom prst="roundRect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Content Placeholder 6" descr="esn star_klein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371600" y="6096000"/>
            <a:ext cx="318338" cy="304799"/>
          </a:xfrm>
          <a:prstGeom prst="roundRect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6088" name="TextBox 4"/>
          <p:cNvSpPr txBox="1">
            <a:spLocks noChangeArrowheads="1"/>
          </p:cNvSpPr>
          <p:nvPr/>
        </p:nvSpPr>
        <p:spPr bwMode="auto">
          <a:xfrm>
            <a:off x="827088" y="1154113"/>
            <a:ext cx="4546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Calibri" pitchFamily="34" charset="0"/>
              </a:rPr>
              <a:t>works in the interest of international students</a:t>
            </a:r>
          </a:p>
        </p:txBody>
      </p:sp>
      <p:pic>
        <p:nvPicPr>
          <p:cNvPr id="13" name="Content Placeholder 6" descr="esn star_klein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43438" y="1785926"/>
            <a:ext cx="318338" cy="304799"/>
          </a:xfrm>
          <a:prstGeom prst="roundRect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Content Placeholder 6" descr="esn star_klein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771900" y="2865439"/>
            <a:ext cx="318338" cy="304799"/>
          </a:xfrm>
          <a:prstGeom prst="roundRect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Content Placeholder 6" descr="esn star_klein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563607" y="3633101"/>
            <a:ext cx="318338" cy="304799"/>
          </a:xfrm>
          <a:prstGeom prst="roundRect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Content Placeholder 6" descr="esn star_klein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940469" y="5105400"/>
            <a:ext cx="318338" cy="304799"/>
          </a:xfrm>
          <a:prstGeom prst="roundRect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Content Placeholder 6" descr="esn star_klein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348662" y="5620349"/>
            <a:ext cx="318338" cy="304799"/>
          </a:xfrm>
          <a:prstGeom prst="roundRect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6094" name="TextBox 7"/>
          <p:cNvSpPr txBox="1">
            <a:spLocks noChangeArrowheads="1"/>
          </p:cNvSpPr>
          <p:nvPr/>
        </p:nvSpPr>
        <p:spPr bwMode="auto">
          <a:xfrm>
            <a:off x="3871913" y="3633788"/>
            <a:ext cx="4862512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70C0"/>
                </a:solidFill>
                <a:latin typeface="Calibri" pitchFamily="34" charset="0"/>
              </a:rPr>
              <a:t>represents the needs and rights of international students on the local, national, and  international level</a:t>
            </a:r>
          </a:p>
        </p:txBody>
      </p:sp>
      <p:sp>
        <p:nvSpPr>
          <p:cNvPr id="46095" name="TextBox 9"/>
          <p:cNvSpPr txBox="1">
            <a:spLocks noChangeArrowheads="1"/>
          </p:cNvSpPr>
          <p:nvPr/>
        </p:nvSpPr>
        <p:spPr bwMode="auto">
          <a:xfrm>
            <a:off x="3308350" y="5105400"/>
            <a:ext cx="5559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70C0"/>
                </a:solidFill>
                <a:latin typeface="Calibri" pitchFamily="34" charset="0"/>
              </a:rPr>
              <a:t>provides relevant information about mobility programs </a:t>
            </a:r>
          </a:p>
        </p:txBody>
      </p:sp>
      <p:sp>
        <p:nvSpPr>
          <p:cNvPr id="46096" name="TextBox 19"/>
          <p:cNvSpPr txBox="1">
            <a:spLocks noChangeArrowheads="1"/>
          </p:cNvSpPr>
          <p:nvPr/>
        </p:nvSpPr>
        <p:spPr bwMode="auto">
          <a:xfrm>
            <a:off x="979488" y="1689100"/>
            <a:ext cx="3652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70C0"/>
                </a:solidFill>
                <a:latin typeface="Calibri" pitchFamily="34" charset="0"/>
              </a:rPr>
              <a:t>motivates students to study abroad</a:t>
            </a:r>
          </a:p>
        </p:txBody>
      </p:sp>
      <p:sp>
        <p:nvSpPr>
          <p:cNvPr id="46097" name="TextBox 20"/>
          <p:cNvSpPr txBox="1">
            <a:spLocks noChangeArrowheads="1"/>
          </p:cNvSpPr>
          <p:nvPr/>
        </p:nvSpPr>
        <p:spPr bwMode="auto">
          <a:xfrm>
            <a:off x="2667000" y="5619750"/>
            <a:ext cx="5988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70C0"/>
                </a:solidFill>
                <a:latin typeface="Calibri" pitchFamily="34" charset="0"/>
              </a:rPr>
              <a:t>works with the reintegration of homecoming students</a:t>
            </a:r>
          </a:p>
        </p:txBody>
      </p:sp>
      <p:sp>
        <p:nvSpPr>
          <p:cNvPr id="46098" name="TextBox 21"/>
          <p:cNvSpPr txBox="1">
            <a:spLocks noChangeArrowheads="1"/>
          </p:cNvSpPr>
          <p:nvPr/>
        </p:nvSpPr>
        <p:spPr bwMode="auto">
          <a:xfrm>
            <a:off x="1690688" y="6096000"/>
            <a:ext cx="7318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70C0"/>
                </a:solidFill>
                <a:latin typeface="Calibri" pitchFamily="34" charset="0"/>
              </a:rPr>
              <a:t>contributes to the improvement and accessibility of student mobility</a:t>
            </a:r>
          </a:p>
        </p:txBody>
      </p:sp>
      <p:sp>
        <p:nvSpPr>
          <p:cNvPr id="46099" name="TextBox 22"/>
          <p:cNvSpPr txBox="1">
            <a:spLocks noChangeArrowheads="1"/>
          </p:cNvSpPr>
          <p:nvPr/>
        </p:nvSpPr>
        <p:spPr bwMode="auto">
          <a:xfrm>
            <a:off x="1622425" y="2233613"/>
            <a:ext cx="2590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70C0"/>
                </a:solidFill>
                <a:latin typeface="Calibri" pitchFamily="34" charset="0"/>
              </a:rPr>
              <a:t>cares about its members</a:t>
            </a:r>
          </a:p>
        </p:txBody>
      </p:sp>
      <p:sp>
        <p:nvSpPr>
          <p:cNvPr id="46100" name="TextBox 23"/>
          <p:cNvSpPr txBox="1">
            <a:spLocks noChangeArrowheads="1"/>
          </p:cNvSpPr>
          <p:nvPr/>
        </p:nvSpPr>
        <p:spPr bwMode="auto">
          <a:xfrm>
            <a:off x="3563938" y="4572000"/>
            <a:ext cx="4149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70C0"/>
                </a:solidFill>
                <a:latin typeface="Calibri" pitchFamily="34" charset="0"/>
              </a:rPr>
              <a:t>values volunteering and active citizenship</a:t>
            </a:r>
          </a:p>
        </p:txBody>
      </p:sp>
      <p:pic>
        <p:nvPicPr>
          <p:cNvPr id="26" name="Content Placeholder 6" descr="esn star_klein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308130" y="4572000"/>
            <a:ext cx="318338" cy="304799"/>
          </a:xfrm>
          <a:prstGeom prst="roundRect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Content Placeholder 8" descr="20120227__map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3953" r="4082"/>
          <a:stretch>
            <a:fillRect/>
          </a:stretch>
        </p:blipFill>
        <p:spPr>
          <a:xfrm>
            <a:off x="1981200" y="990600"/>
            <a:ext cx="7162800" cy="58674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BalkanIdea/ESN Novi Sad |Natalija Žunar, co-founder of ESN Novi Sad| zunarnatalija@gmail.com</a:t>
            </a:r>
            <a:endParaRPr lang="sv-SE" dirty="0"/>
          </a:p>
        </p:txBody>
      </p:sp>
      <p:pic>
        <p:nvPicPr>
          <p:cNvPr id="1027" name="Picture 3" descr="C:\Documents and Settings\Dragana\My Documents\imag12121e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2378075"/>
            <a:ext cx="2655888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Documents and Settings\Dragana\My Documents\im165469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441450"/>
            <a:ext cx="1524000" cy="1377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357688" y="0"/>
            <a:ext cx="46482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	Countries in ESN</a:t>
            </a:r>
            <a:endParaRPr lang="en-US" dirty="0"/>
          </a:p>
        </p:txBody>
      </p:sp>
      <p:pic>
        <p:nvPicPr>
          <p:cNvPr id="1026" name="Picture 2" descr="C:\Documents and Settings\Dragana\My Documents\bg_grb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2133600"/>
            <a:ext cx="14732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6 0.11551 L -0.49514 -0.1400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-1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046 L -0.03333 0.5337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" y="2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12778 0.4333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0" y="2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5695950" y="214313"/>
            <a:ext cx="3233738" cy="909637"/>
          </a:xfrm>
        </p:spPr>
        <p:txBody>
          <a:bodyPr/>
          <a:lstStyle/>
          <a:p>
            <a:r>
              <a:rPr lang="en-US" smtClean="0">
                <a:solidFill>
                  <a:srgbClr val="0082B3"/>
                </a:solidFill>
              </a:rPr>
              <a:t>ESN Novi Sad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BalkanIdea/ESN Novi Sad |Natalija Žunar, co-founder of ESN Novi Sad| zunarnatalija@gmail.com</a:t>
            </a:r>
            <a:endParaRPr lang="sv-SE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1484784"/>
            <a:ext cx="8102674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en-US" sz="3200" b="1" dirty="0">
                <a:solidFill>
                  <a:srgbClr val="0082B3"/>
                </a:solidFill>
                <a:latin typeface="+mn-lt"/>
              </a:rPr>
              <a:t> 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part of </a:t>
            </a:r>
            <a:r>
              <a:rPr lang="en-US" sz="22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BalkanIDEA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, NGO</a:t>
            </a:r>
          </a:p>
          <a:p>
            <a:pPr>
              <a:buFontTx/>
              <a:buBlip>
                <a:blip r:embed="rId2"/>
              </a:buBlip>
            </a:pPr>
            <a:r>
              <a:rPr lang="en-US" sz="2200" b="1" dirty="0" smtClean="0">
                <a:solidFill>
                  <a:srgbClr val="0082B3"/>
                </a:solidFill>
                <a:latin typeface="Calibri" pitchFamily="34" charset="0"/>
              </a:rPr>
              <a:t>Support </a:t>
            </a:r>
            <a:r>
              <a:rPr lang="en-US" sz="2200" b="1" dirty="0">
                <a:solidFill>
                  <a:srgbClr val="0082B3"/>
                </a:solidFill>
                <a:latin typeface="Calibri" pitchFamily="34" charset="0"/>
              </a:rPr>
              <a:t>international students within Erasmus </a:t>
            </a:r>
            <a:r>
              <a:rPr lang="en-US" sz="2200" b="1" dirty="0" err="1">
                <a:solidFill>
                  <a:srgbClr val="0082B3"/>
                </a:solidFill>
                <a:latin typeface="Calibri" pitchFamily="34" charset="0"/>
              </a:rPr>
              <a:t>Mundus</a:t>
            </a:r>
            <a:r>
              <a:rPr lang="en-US" sz="2200" b="1" dirty="0">
                <a:solidFill>
                  <a:srgbClr val="0082B3"/>
                </a:solidFill>
                <a:latin typeface="Calibri" pitchFamily="34" charset="0"/>
              </a:rPr>
              <a:t> Action 2 : </a:t>
            </a:r>
            <a:r>
              <a:rPr lang="en-US" sz="2200" b="1" dirty="0" err="1">
                <a:solidFill>
                  <a:srgbClr val="DE0084"/>
                </a:solidFill>
                <a:latin typeface="Calibri" pitchFamily="34" charset="0"/>
              </a:rPr>
              <a:t>JoinEUSEE</a:t>
            </a:r>
            <a:r>
              <a:rPr lang="en-US" sz="2200" b="1" dirty="0">
                <a:solidFill>
                  <a:srgbClr val="DE0084"/>
                </a:solidFill>
                <a:latin typeface="Calibri" pitchFamily="34" charset="0"/>
              </a:rPr>
              <a:t>, </a:t>
            </a:r>
            <a:r>
              <a:rPr lang="en-US" sz="2200" b="1" dirty="0" err="1">
                <a:solidFill>
                  <a:srgbClr val="DE0084"/>
                </a:solidFill>
                <a:latin typeface="Calibri" pitchFamily="34" charset="0"/>
              </a:rPr>
              <a:t>Basileus</a:t>
            </a:r>
            <a:r>
              <a:rPr lang="en-US" sz="2200" b="1" dirty="0">
                <a:solidFill>
                  <a:srgbClr val="DE0084"/>
                </a:solidFill>
                <a:latin typeface="Calibri" pitchFamily="34" charset="0"/>
              </a:rPr>
              <a:t>, Sigma and Campus </a:t>
            </a:r>
            <a:r>
              <a:rPr lang="en-US" sz="2200" b="1" dirty="0" err="1">
                <a:solidFill>
                  <a:srgbClr val="DE0084"/>
                </a:solidFill>
                <a:latin typeface="Calibri" pitchFamily="34" charset="0"/>
              </a:rPr>
              <a:t>Europae</a:t>
            </a:r>
            <a:r>
              <a:rPr lang="en-US" sz="2200" b="1" dirty="0">
                <a:solidFill>
                  <a:srgbClr val="DE0084"/>
                </a:solidFill>
                <a:latin typeface="Calibri" pitchFamily="34" charset="0"/>
              </a:rPr>
              <a:t> and other </a:t>
            </a:r>
            <a:r>
              <a:rPr lang="en-US" sz="2200" b="1" dirty="0" err="1">
                <a:solidFill>
                  <a:srgbClr val="DE0084"/>
                </a:solidFill>
                <a:latin typeface="Calibri" pitchFamily="34" charset="0"/>
              </a:rPr>
              <a:t>mobilities</a:t>
            </a:r>
            <a:endParaRPr lang="en-US" sz="2200" b="1" dirty="0">
              <a:solidFill>
                <a:srgbClr val="DE0084"/>
              </a:solidFill>
              <a:latin typeface="Calibri" pitchFamily="34" charset="0"/>
            </a:endParaRPr>
          </a:p>
          <a:p>
            <a:endParaRPr lang="en-US" sz="2200" b="1" dirty="0">
              <a:solidFill>
                <a:srgbClr val="0082B3"/>
              </a:solidFill>
              <a:latin typeface="Calibri" pitchFamily="34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en-US" sz="2200" b="1" dirty="0">
                <a:solidFill>
                  <a:srgbClr val="0082B3"/>
                </a:solidFill>
                <a:latin typeface="Calibri" pitchFamily="34" charset="0"/>
              </a:rPr>
              <a:t>We are offering our services to </a:t>
            </a:r>
            <a:r>
              <a:rPr lang="en-US" sz="2200" b="1" dirty="0">
                <a:solidFill>
                  <a:srgbClr val="DE0084"/>
                </a:solidFill>
                <a:latin typeface="Calibri" pitchFamily="34" charset="0"/>
              </a:rPr>
              <a:t>ALL</a:t>
            </a:r>
            <a:r>
              <a:rPr lang="en-US" sz="2200" b="1" dirty="0">
                <a:solidFill>
                  <a:srgbClr val="0082B3"/>
                </a:solidFill>
                <a:latin typeface="Calibri" pitchFamily="34" charset="0"/>
              </a:rPr>
              <a:t> international students</a:t>
            </a:r>
          </a:p>
          <a:p>
            <a:pPr>
              <a:buFontTx/>
              <a:buBlip>
                <a:blip r:embed="rId2"/>
              </a:buBlip>
            </a:pPr>
            <a:endParaRPr lang="en-US" sz="2200" b="1" dirty="0">
              <a:solidFill>
                <a:srgbClr val="0082B3"/>
              </a:solidFill>
              <a:latin typeface="Calibri" pitchFamily="34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en-US" sz="2200" b="1" dirty="0">
                <a:solidFill>
                  <a:srgbClr val="0082B3"/>
                </a:solidFill>
                <a:latin typeface="Calibri" pitchFamily="34" charset="0"/>
              </a:rPr>
              <a:t>Collaborating with commercial partners, stakeholders and various institutions  (</a:t>
            </a:r>
            <a:r>
              <a:rPr lang="en-US" sz="2200" b="1" dirty="0">
                <a:solidFill>
                  <a:srgbClr val="DE0084"/>
                </a:solidFill>
                <a:latin typeface="Calibri" pitchFamily="34" charset="0"/>
              </a:rPr>
              <a:t>University, IRO…</a:t>
            </a:r>
            <a:r>
              <a:rPr lang="en-US" sz="2200" b="1" dirty="0">
                <a:solidFill>
                  <a:srgbClr val="0082B3"/>
                </a:solidFill>
                <a:latin typeface="Calibri" pitchFamily="34" charset="0"/>
              </a:rPr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451100" y="6626225"/>
            <a:ext cx="6207125" cy="144463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BalkanIdea</a:t>
            </a:r>
            <a:r>
              <a:rPr lang="en-US" dirty="0" smtClean="0"/>
              <a:t>/ESN Novi Sad |Natalija </a:t>
            </a:r>
            <a:r>
              <a:rPr lang="en-US" dirty="0" err="1" smtClean="0"/>
              <a:t>Žunar</a:t>
            </a:r>
            <a:r>
              <a:rPr lang="en-US" dirty="0" smtClean="0"/>
              <a:t>, co-founder of ESN Novi Sad| zunarnatalija@gmail.com</a:t>
            </a:r>
            <a:endParaRPr lang="sv-SE" dirty="0"/>
          </a:p>
        </p:txBody>
      </p:sp>
      <p:pic>
        <p:nvPicPr>
          <p:cNvPr id="16" name="Picture 15" descr="event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 flipV="1">
            <a:off x="7380312" y="5589240"/>
            <a:ext cx="157162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F:\slike NS\ESN\IMG_21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400" y="4327525"/>
            <a:ext cx="1549400" cy="20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Diagram 13"/>
          <p:cNvGraphicFramePr/>
          <p:nvPr/>
        </p:nvGraphicFramePr>
        <p:xfrm>
          <a:off x="-1260648" y="620688"/>
          <a:ext cx="9865097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2" name="Picture 21" descr="426446_111256292397645_680375206_n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35862" y="2132856"/>
            <a:ext cx="1608138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102350" y="285750"/>
            <a:ext cx="3041650" cy="615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3400" b="1" dirty="0">
                <a:solidFill>
                  <a:srgbClr val="0070C0"/>
                </a:solidFill>
                <a:latin typeface="+mj-lt"/>
                <a:cs typeface="+mn-cs"/>
              </a:rPr>
              <a:t>What we do?</a:t>
            </a:r>
            <a:endParaRPr lang="en-US" sz="3400" b="1" dirty="0">
              <a:solidFill>
                <a:srgbClr val="0070C0"/>
              </a:solidFill>
              <a:latin typeface="+mj-lt"/>
              <a:cs typeface="+mn-cs"/>
            </a:endParaRPr>
          </a:p>
        </p:txBody>
      </p:sp>
      <p:pic>
        <p:nvPicPr>
          <p:cNvPr id="12" name="Picture 11" descr="_original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24328" y="980728"/>
            <a:ext cx="14287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903716_536796093025081_1062488544_o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15250" y="4293096"/>
            <a:ext cx="14287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72190_160409040650802_109624599062580_381341_5738680_n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812360" y="3140968"/>
            <a:ext cx="1071562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C4CB775-E46A-42B6-9F57-3645734AB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>
                                            <p:graphicEl>
                                              <a:dgm id="{AC4CB775-E46A-42B6-9F57-3645734AB9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E82F5BB-D764-4887-B9D1-E8552FA49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>
                                            <p:graphicEl>
                                              <a:dgm id="{EE82F5BB-D764-4887-B9D1-E8552FA49E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13FA662-1BC5-47A6-87CE-DA8A1291F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">
                                            <p:graphicEl>
                                              <a:dgm id="{713FA662-1BC5-47A6-87CE-DA8A1291F0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205BF16-A86B-4A7B-8F0F-C68C476D3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">
                                            <p:graphicEl>
                                              <a:dgm id="{6205BF16-A86B-4A7B-8F0F-C68C476D3F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AB2CB9D-350B-4B5E-9707-999FE23857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>
                                            <p:graphicEl>
                                              <a:dgm id="{1AB2CB9D-350B-4B5E-9707-999FE23857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59FEE372-A9F0-4BE1-BE5E-E47B7CF419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">
                                            <p:graphicEl>
                                              <a:dgm id="{59FEE372-A9F0-4BE1-BE5E-E47B7CF419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B9F37B2-7C80-426B-8EF9-B9DBB9DDD0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4">
                                            <p:graphicEl>
                                              <a:dgm id="{AB9F37B2-7C80-426B-8EF9-B9DBB9DDD0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4B829A2B-06B9-4B6E-9FA6-56627E2534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4">
                                            <p:graphicEl>
                                              <a:dgm id="{4B829A2B-06B9-4B6E-9FA6-56627E2534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559D1E0E-822F-4163-B977-1E4766694F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4">
                                            <p:graphicEl>
                                              <a:dgm id="{559D1E0E-822F-4163-B977-1E4766694F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372F350-6DD3-4EE5-80CC-AFFDDBC1B2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4">
                                            <p:graphicEl>
                                              <a:dgm id="{2372F350-6DD3-4EE5-80CC-AFFDDBC1B2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C99CEC0-9B9E-42D7-AC9F-752928DC64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4">
                                            <p:graphicEl>
                                              <a:dgm id="{CC99CEC0-9B9E-42D7-AC9F-752928DC64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898E5D88-0EA0-444D-869A-D3FD89255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4">
                                            <p:graphicEl>
                                              <a:dgm id="{898E5D88-0EA0-444D-869A-D3FD89255F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53A97987-E662-4262-A03A-1E72CBFA37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4">
                                            <p:graphicEl>
                                              <a:dgm id="{53A97987-E662-4262-A03A-1E72CBFA37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36D9424-FFDF-41F2-B6B5-1DA117B047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4">
                                            <p:graphicEl>
                                              <a:dgm id="{136D9424-FFDF-41F2-B6B5-1DA117B047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5A5A900-DA33-499C-9BF5-78857BFE17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4">
                                            <p:graphicEl>
                                              <a:dgm id="{15A5A900-DA33-499C-9BF5-78857BFE17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DE64000-E8E1-4639-89FC-22C0B0D251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4">
                                            <p:graphicEl>
                                              <a:dgm id="{BDE64000-E8E1-4639-89FC-22C0B0D251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354B172E-D934-4973-AE2E-CCB06ADEBE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4">
                                            <p:graphicEl>
                                              <a:dgm id="{354B172E-D934-4973-AE2E-CCB06ADEBE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356A12AE-1909-4A83-B0D7-97CED9317B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14">
                                            <p:graphicEl>
                                              <a:dgm id="{356A12AE-1909-4A83-B0D7-97CED9317B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94E7087-636E-4C1A-8164-F1E15CD4A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4">
                                            <p:graphicEl>
                                              <a:dgm id="{994E7087-636E-4C1A-8164-F1E15CD4A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3370DC2C-BC5E-4E81-81F6-F360E62798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4">
                                            <p:graphicEl>
                                              <a:dgm id="{3370DC2C-BC5E-4E81-81F6-F360E62798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D97E2CE-685D-4FE7-89C2-7F8C7E707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14">
                                            <p:graphicEl>
                                              <a:dgm id="{CD97E2CE-685D-4FE7-89C2-7F8C7E707F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D59FF73-FAA9-4D2C-BC34-927923EE63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14">
                                            <p:graphicEl>
                                              <a:dgm id="{0D59FF73-FAA9-4D2C-BC34-927923EE63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462EFD55-4F1A-451E-A081-89927429BB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14">
                                            <p:graphicEl>
                                              <a:dgm id="{462EFD55-4F1A-451E-A081-89927429BB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45D397E-2DB2-40FC-A32E-73D46C6A59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14">
                                            <p:graphicEl>
                                              <a:dgm id="{E45D397E-2DB2-40FC-A32E-73D46C6A59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341B5315-C65D-4CF1-A902-FC2386D9E7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14">
                                            <p:graphicEl>
                                              <a:dgm id="{341B5315-C65D-4CF1-A902-FC2386D9E7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7038545-21A9-4E9F-9B30-8C6005AF5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14">
                                            <p:graphicEl>
                                              <a:dgm id="{E7038545-21A9-4E9F-9B30-8C6005AF52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F2DC355-C732-4450-A4C8-F9C1F91CB4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14">
                                            <p:graphicEl>
                                              <a:dgm id="{1F2DC355-C732-4450-A4C8-F9C1F91CB4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F763896-1B55-4A8B-B35B-D120370589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14">
                                            <p:graphicEl>
                                              <a:dgm id="{AF763896-1B55-4A8B-B35B-D120370589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B69F92E-1F1F-4805-988D-583BF62AE8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14">
                                            <p:graphicEl>
                                              <a:dgm id="{DB69F92E-1F1F-4805-988D-583BF62AE8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TEMPUS SIPUS and ESN 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</a:t>
            </a:r>
            <a:r>
              <a:rPr lang="sr-Latn-RS" dirty="0" smtClean="0"/>
              <a:t>ink between students and Tempus </a:t>
            </a:r>
          </a:p>
          <a:p>
            <a:r>
              <a:rPr lang="en-US" dirty="0" smtClean="0"/>
              <a:t>L</a:t>
            </a:r>
            <a:r>
              <a:rPr lang="sr-Latn-RS" dirty="0" smtClean="0"/>
              <a:t>ink between young researhers and Tempus 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articipation in activites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BalkanIdea/ESN Novi Sad |Natalija Žunar, co-founder of ESN Novi Sad| zunarnatalija@gmail.com</a:t>
            </a:r>
            <a:endParaRPr lang="sv-S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712" y="1340768"/>
            <a:ext cx="6552728" cy="4968552"/>
          </a:xfrm>
        </p:spPr>
        <p:txBody>
          <a:bodyPr/>
          <a:lstStyle/>
          <a:p>
            <a:endParaRPr lang="sr-Latn-RS" dirty="0" smtClean="0"/>
          </a:p>
          <a:p>
            <a:r>
              <a:rPr lang="en-US" dirty="0" err="1" smtClean="0">
                <a:hlinkClick r:id="rId2"/>
              </a:rPr>
              <a:t>ESNSerbia</a:t>
            </a:r>
            <a:endParaRPr lang="en-US" dirty="0" smtClean="0"/>
          </a:p>
          <a:p>
            <a:endParaRPr lang="en-US" b="1" i="1" dirty="0" smtClean="0">
              <a:solidFill>
                <a:schemeClr val="accent3"/>
              </a:solidFill>
              <a:hlinkClick r:id="rId3"/>
            </a:endParaRPr>
          </a:p>
          <a:p>
            <a:r>
              <a:rPr lang="en-US" b="1" i="1" dirty="0" smtClean="0">
                <a:solidFill>
                  <a:schemeClr val="accent3"/>
                </a:solidFill>
                <a:hlinkClick r:id="rId3"/>
              </a:rPr>
              <a:t>http</a:t>
            </a:r>
            <a:r>
              <a:rPr lang="en-US" b="1" i="1" dirty="0" smtClean="0">
                <a:solidFill>
                  <a:schemeClr val="accent3"/>
                </a:solidFill>
                <a:hlinkClick r:id="rId3"/>
              </a:rPr>
              <a:t>://www.balkanideans.org</a:t>
            </a:r>
            <a:r>
              <a:rPr lang="en-US" b="1" i="1" dirty="0" smtClean="0">
                <a:solidFill>
                  <a:schemeClr val="accent3"/>
                </a:solidFill>
                <a:hlinkClick r:id="rId3"/>
              </a:rPr>
              <a:t>/</a:t>
            </a:r>
            <a:endParaRPr lang="en-US" b="1" i="1" dirty="0" smtClean="0">
              <a:solidFill>
                <a:schemeClr val="accent3"/>
              </a:solidFill>
            </a:endParaRPr>
          </a:p>
          <a:p>
            <a:endParaRPr lang="en-US" b="1" i="1" dirty="0" smtClean="0">
              <a:solidFill>
                <a:schemeClr val="accent3"/>
              </a:solidFill>
            </a:endParaRPr>
          </a:p>
          <a:p>
            <a:r>
              <a:rPr lang="en-US" b="1" i="1" dirty="0" smtClean="0">
                <a:solidFill>
                  <a:schemeClr val="accent3"/>
                </a:solidFill>
              </a:rPr>
              <a:t>Email: zunarnatalija@gmail.com</a:t>
            </a:r>
            <a:endParaRPr lang="en-US" b="1" i="1" dirty="0">
              <a:solidFill>
                <a:schemeClr val="accent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BalkanIdea/ESN Novi Sad |Natalija Žunar, co-founder of ESN Novi Sad| zunarnatalija@gmail.com</a:t>
            </a:r>
            <a:endParaRPr lang="sv-SE" dirty="0"/>
          </a:p>
        </p:txBody>
      </p:sp>
      <p:pic>
        <p:nvPicPr>
          <p:cNvPr id="5" name="Picture 4" descr="преузимањ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1700808"/>
            <a:ext cx="720080" cy="769855"/>
          </a:xfrm>
          <a:prstGeom prst="rect">
            <a:avLst/>
          </a:prstGeom>
        </p:spPr>
      </p:pic>
      <p:pic>
        <p:nvPicPr>
          <p:cNvPr id="6" name="Picture 5" descr="преузимање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2708920"/>
            <a:ext cx="1554857" cy="1110612"/>
          </a:xfrm>
          <a:prstGeom prst="rect">
            <a:avLst/>
          </a:prstGeom>
        </p:spPr>
      </p:pic>
      <p:pic>
        <p:nvPicPr>
          <p:cNvPr id="7" name="Picture 6" descr="преузимање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59632" y="3933056"/>
            <a:ext cx="1135013" cy="113501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>
          <a:xfrm>
            <a:off x="1071563" y="2643188"/>
            <a:ext cx="7429500" cy="1143000"/>
          </a:xfrm>
        </p:spPr>
        <p:txBody>
          <a:bodyPr/>
          <a:lstStyle/>
          <a:p>
            <a:r>
              <a:rPr lang="en-US" sz="4800" smtClean="0">
                <a:solidFill>
                  <a:srgbClr val="0082B3"/>
                </a:solidFill>
              </a:rPr>
              <a:t>Thank you for attention 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BalkanIdea/ESN Novi Sad |Natalija Žunar, co-founder of ESN Novi Sad| zunarnatalija@gmail.com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Slide">
  <a:themeElements>
    <a:clrScheme name="Custom 1">
      <a:dk1>
        <a:srgbClr val="1C1C1C"/>
      </a:dk1>
      <a:lt1>
        <a:sysClr val="window" lastClr="FFFFFF"/>
      </a:lt1>
      <a:dk2>
        <a:srgbClr val="2E3192"/>
      </a:dk2>
      <a:lt2>
        <a:srgbClr val="EEECE1"/>
      </a:lt2>
      <a:accent1>
        <a:srgbClr val="00AEEF"/>
      </a:accent1>
      <a:accent2>
        <a:srgbClr val="0088B8"/>
      </a:accent2>
      <a:accent3>
        <a:srgbClr val="EC008C"/>
      </a:accent3>
      <a:accent4>
        <a:srgbClr val="B4006B"/>
      </a:accent4>
      <a:accent5>
        <a:srgbClr val="F47B20"/>
      </a:accent5>
      <a:accent6>
        <a:srgbClr val="7BC143"/>
      </a:accent6>
      <a:hlink>
        <a:srgbClr val="1F497D"/>
      </a:hlink>
      <a:folHlink>
        <a:srgbClr val="800080"/>
      </a:folHlink>
    </a:clrScheme>
    <a:fontScheme name="ESNstyle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ithSidemenu">
  <a:themeElements>
    <a:clrScheme name="Custom 1">
      <a:dk1>
        <a:srgbClr val="1C1C1C"/>
      </a:dk1>
      <a:lt1>
        <a:sysClr val="window" lastClr="FFFFFF"/>
      </a:lt1>
      <a:dk2>
        <a:srgbClr val="2E3192"/>
      </a:dk2>
      <a:lt2>
        <a:srgbClr val="EEECE1"/>
      </a:lt2>
      <a:accent1>
        <a:srgbClr val="00AEEF"/>
      </a:accent1>
      <a:accent2>
        <a:srgbClr val="0088B8"/>
      </a:accent2>
      <a:accent3>
        <a:srgbClr val="EC008C"/>
      </a:accent3>
      <a:accent4>
        <a:srgbClr val="B4006B"/>
      </a:accent4>
      <a:accent5>
        <a:srgbClr val="F47B20"/>
      </a:accent5>
      <a:accent6>
        <a:srgbClr val="7BC143"/>
      </a:accent6>
      <a:hlink>
        <a:srgbClr val="1F497D"/>
      </a:hlink>
      <a:folHlink>
        <a:srgbClr val="800080"/>
      </a:folHlink>
    </a:clrScheme>
    <a:fontScheme name="ESNstyle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SN_fullColour_blue">
  <a:themeElements>
    <a:clrScheme name="Custom 1">
      <a:dk1>
        <a:srgbClr val="1C1C1C"/>
      </a:dk1>
      <a:lt1>
        <a:sysClr val="window" lastClr="FFFFFF"/>
      </a:lt1>
      <a:dk2>
        <a:srgbClr val="2E3192"/>
      </a:dk2>
      <a:lt2>
        <a:srgbClr val="EEECE1"/>
      </a:lt2>
      <a:accent1>
        <a:srgbClr val="00AEEF"/>
      </a:accent1>
      <a:accent2>
        <a:srgbClr val="0088B8"/>
      </a:accent2>
      <a:accent3>
        <a:srgbClr val="EC008C"/>
      </a:accent3>
      <a:accent4>
        <a:srgbClr val="B4006B"/>
      </a:accent4>
      <a:accent5>
        <a:srgbClr val="F47B20"/>
      </a:accent5>
      <a:accent6>
        <a:srgbClr val="7BC143"/>
      </a:accent6>
      <a:hlink>
        <a:srgbClr val="1F497D"/>
      </a:hlink>
      <a:folHlink>
        <a:srgbClr val="800080"/>
      </a:folHlink>
    </a:clrScheme>
    <a:fontScheme name="ESNstyle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SN_fullColour_pink">
  <a:themeElements>
    <a:clrScheme name="Custom 1">
      <a:dk1>
        <a:srgbClr val="1C1C1C"/>
      </a:dk1>
      <a:lt1>
        <a:sysClr val="window" lastClr="FFFFFF"/>
      </a:lt1>
      <a:dk2>
        <a:srgbClr val="2E3192"/>
      </a:dk2>
      <a:lt2>
        <a:srgbClr val="EEECE1"/>
      </a:lt2>
      <a:accent1>
        <a:srgbClr val="00AEEF"/>
      </a:accent1>
      <a:accent2>
        <a:srgbClr val="0088B8"/>
      </a:accent2>
      <a:accent3>
        <a:srgbClr val="EC008C"/>
      </a:accent3>
      <a:accent4>
        <a:srgbClr val="B4006B"/>
      </a:accent4>
      <a:accent5>
        <a:srgbClr val="F47B20"/>
      </a:accent5>
      <a:accent6>
        <a:srgbClr val="7BC143"/>
      </a:accent6>
      <a:hlink>
        <a:srgbClr val="1F497D"/>
      </a:hlink>
      <a:folHlink>
        <a:srgbClr val="800080"/>
      </a:folHlink>
    </a:clrScheme>
    <a:fontScheme name="ESNstyle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ESN_fullColour_orange">
  <a:themeElements>
    <a:clrScheme name="Custom 1">
      <a:dk1>
        <a:srgbClr val="1C1C1C"/>
      </a:dk1>
      <a:lt1>
        <a:sysClr val="window" lastClr="FFFFFF"/>
      </a:lt1>
      <a:dk2>
        <a:srgbClr val="2E3192"/>
      </a:dk2>
      <a:lt2>
        <a:srgbClr val="EEECE1"/>
      </a:lt2>
      <a:accent1>
        <a:srgbClr val="00AEEF"/>
      </a:accent1>
      <a:accent2>
        <a:srgbClr val="0088B8"/>
      </a:accent2>
      <a:accent3>
        <a:srgbClr val="EC008C"/>
      </a:accent3>
      <a:accent4>
        <a:srgbClr val="B4006B"/>
      </a:accent4>
      <a:accent5>
        <a:srgbClr val="F47B20"/>
      </a:accent5>
      <a:accent6>
        <a:srgbClr val="7BC143"/>
      </a:accent6>
      <a:hlink>
        <a:srgbClr val="1F497D"/>
      </a:hlink>
      <a:folHlink>
        <a:srgbClr val="800080"/>
      </a:folHlink>
    </a:clrScheme>
    <a:fontScheme name="ESNstyle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ESN_fullColour_green">
  <a:themeElements>
    <a:clrScheme name="Custom 1">
      <a:dk1>
        <a:srgbClr val="1C1C1C"/>
      </a:dk1>
      <a:lt1>
        <a:sysClr val="window" lastClr="FFFFFF"/>
      </a:lt1>
      <a:dk2>
        <a:srgbClr val="2E3192"/>
      </a:dk2>
      <a:lt2>
        <a:srgbClr val="EEECE1"/>
      </a:lt2>
      <a:accent1>
        <a:srgbClr val="00AEEF"/>
      </a:accent1>
      <a:accent2>
        <a:srgbClr val="0088B8"/>
      </a:accent2>
      <a:accent3>
        <a:srgbClr val="EC008C"/>
      </a:accent3>
      <a:accent4>
        <a:srgbClr val="B4006B"/>
      </a:accent4>
      <a:accent5>
        <a:srgbClr val="F47B20"/>
      </a:accent5>
      <a:accent6>
        <a:srgbClr val="7BC143"/>
      </a:accent6>
      <a:hlink>
        <a:srgbClr val="1F497D"/>
      </a:hlink>
      <a:folHlink>
        <a:srgbClr val="800080"/>
      </a:folHlink>
    </a:clrScheme>
    <a:fontScheme name="ESNstyle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forPicture_white">
  <a:themeElements>
    <a:clrScheme name="Custom 1">
      <a:dk1>
        <a:srgbClr val="1C1C1C"/>
      </a:dk1>
      <a:lt1>
        <a:sysClr val="window" lastClr="FFFFFF"/>
      </a:lt1>
      <a:dk2>
        <a:srgbClr val="2E3192"/>
      </a:dk2>
      <a:lt2>
        <a:srgbClr val="EEECE1"/>
      </a:lt2>
      <a:accent1>
        <a:srgbClr val="00AEEF"/>
      </a:accent1>
      <a:accent2>
        <a:srgbClr val="0088B8"/>
      </a:accent2>
      <a:accent3>
        <a:srgbClr val="EC008C"/>
      </a:accent3>
      <a:accent4>
        <a:srgbClr val="B4006B"/>
      </a:accent4>
      <a:accent5>
        <a:srgbClr val="F47B20"/>
      </a:accent5>
      <a:accent6>
        <a:srgbClr val="7BC143"/>
      </a:accent6>
      <a:hlink>
        <a:srgbClr val="1F497D"/>
      </a:hlink>
      <a:folHlink>
        <a:srgbClr val="800080"/>
      </a:folHlink>
    </a:clrScheme>
    <a:fontScheme name="ESNstyle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2948</TotalTime>
  <Words>319</Words>
  <Application>Microsoft Office PowerPoint</Application>
  <PresentationFormat>On-screen Show (4:3)</PresentationFormat>
  <Paragraphs>70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standardSlide</vt:lpstr>
      <vt:lpstr>withSidemenu</vt:lpstr>
      <vt:lpstr>ESN_fullColour_blue</vt:lpstr>
      <vt:lpstr>ESN_fullColour_pink</vt:lpstr>
      <vt:lpstr>ESN_fullColour_orange</vt:lpstr>
      <vt:lpstr>ESN_fullColour_green</vt:lpstr>
      <vt:lpstr>forPicture_white</vt:lpstr>
      <vt:lpstr> Erasmus Student Network  in Novi Sad</vt:lpstr>
      <vt:lpstr>       What is ESN? </vt:lpstr>
      <vt:lpstr> ESN Aims</vt:lpstr>
      <vt:lpstr> Countries in ESN</vt:lpstr>
      <vt:lpstr>ESN Novi Sad</vt:lpstr>
      <vt:lpstr>Slide 6</vt:lpstr>
      <vt:lpstr>TEMPUS SIPUS and ESN NS</vt:lpstr>
      <vt:lpstr>Contact</vt:lpstr>
      <vt:lpstr>Thank you for attention !</vt:lpstr>
    </vt:vector>
  </TitlesOfParts>
  <Company>Erasmus Student Network AISBL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Josefin Svensson</dc:creator>
  <cp:lastModifiedBy>Natalija</cp:lastModifiedBy>
  <cp:revision>101</cp:revision>
  <dcterms:created xsi:type="dcterms:W3CDTF">2012-01-10T15:52:53Z</dcterms:created>
  <dcterms:modified xsi:type="dcterms:W3CDTF">2014-02-07T18:38:48Z</dcterms:modified>
</cp:coreProperties>
</file>