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4166" r:id="rId2"/>
  </p:sldMasterIdLst>
  <p:notesMasterIdLst>
    <p:notesMasterId r:id="rId13"/>
  </p:notesMasterIdLst>
  <p:handoutMasterIdLst>
    <p:handoutMasterId r:id="rId14"/>
  </p:handoutMasterIdLst>
  <p:sldIdLst>
    <p:sldId id="256" r:id="rId3"/>
    <p:sldId id="260" r:id="rId4"/>
    <p:sldId id="290" r:id="rId5"/>
    <p:sldId id="291" r:id="rId6"/>
    <p:sldId id="292" r:id="rId7"/>
    <p:sldId id="293" r:id="rId8"/>
    <p:sldId id="294" r:id="rId9"/>
    <p:sldId id="295" r:id="rId10"/>
    <p:sldId id="296" r:id="rId11"/>
    <p:sldId id="289" r:id="rId12"/>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4319">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E"/>
    <a:srgbClr val="003399"/>
    <a:srgbClr val="3366CC"/>
    <a:srgbClr val="CCE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0" autoAdjust="0"/>
    <p:restoredTop sz="84211" autoAdjust="0"/>
  </p:normalViewPr>
  <p:slideViewPr>
    <p:cSldViewPr>
      <p:cViewPr>
        <p:scale>
          <a:sx n="66" d="100"/>
          <a:sy n="66" d="100"/>
        </p:scale>
        <p:origin x="-1272" y="-300"/>
      </p:cViewPr>
      <p:guideLst>
        <p:guide orient="horz" pos="4319"/>
        <p:guide/>
      </p:guideLst>
    </p:cSldViewPr>
  </p:slideViewPr>
  <p:outlineViewPr>
    <p:cViewPr>
      <p:scale>
        <a:sx n="33" d="100"/>
        <a:sy n="33" d="100"/>
      </p:scale>
      <p:origin x="0" y="107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6888"/>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851098" y="0"/>
            <a:ext cx="2944958" cy="496888"/>
          </a:xfrm>
          <a:prstGeom prst="rect">
            <a:avLst/>
          </a:prstGeom>
        </p:spPr>
        <p:txBody>
          <a:bodyPr vert="horz" lIns="91440" tIns="45720" rIns="91440" bIns="45720" rtlCol="0"/>
          <a:lstStyle>
            <a:lvl1pPr algn="r">
              <a:defRPr sz="1200">
                <a:cs typeface="+mn-cs"/>
              </a:defRPr>
            </a:lvl1pPr>
          </a:lstStyle>
          <a:p>
            <a:pPr>
              <a:defRPr/>
            </a:pPr>
            <a:fld id="{8F5DD422-CBC2-4466-AAF2-D4068BAEF0BE}" type="datetimeFigureOut">
              <a:rPr lang="en-US"/>
              <a:pPr>
                <a:defRPr/>
              </a:pPr>
              <a:t>2/5/2014</a:t>
            </a:fld>
            <a:endParaRPr lang="en-US"/>
          </a:p>
        </p:txBody>
      </p:sp>
      <p:sp>
        <p:nvSpPr>
          <p:cNvPr id="4" name="Footer Placeholder 3"/>
          <p:cNvSpPr>
            <a:spLocks noGrp="1"/>
          </p:cNvSpPr>
          <p:nvPr>
            <p:ph type="ftr" sz="quarter" idx="2"/>
          </p:nvPr>
        </p:nvSpPr>
        <p:spPr>
          <a:xfrm>
            <a:off x="0" y="9429750"/>
            <a:ext cx="2944958" cy="496888"/>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851098" y="9429750"/>
            <a:ext cx="2944958" cy="496888"/>
          </a:xfrm>
          <a:prstGeom prst="rect">
            <a:avLst/>
          </a:prstGeom>
        </p:spPr>
        <p:txBody>
          <a:bodyPr vert="horz" lIns="91440" tIns="45720" rIns="91440" bIns="45720" rtlCol="0" anchor="b"/>
          <a:lstStyle>
            <a:lvl1pPr algn="r">
              <a:defRPr sz="1200">
                <a:cs typeface="+mn-cs"/>
              </a:defRPr>
            </a:lvl1pPr>
          </a:lstStyle>
          <a:p>
            <a:pPr>
              <a:defRPr/>
            </a:pPr>
            <a:fld id="{16814E3C-E66E-40B4-93CB-2C69EDBAD0A6}" type="slidenum">
              <a:rPr lang="en-US"/>
              <a:pPr>
                <a:defRPr/>
              </a:pPr>
              <a:t>‹nr.›</a:t>
            </a:fld>
            <a:endParaRPr lang="en-US"/>
          </a:p>
        </p:txBody>
      </p:sp>
    </p:spTree>
    <p:extLst>
      <p:ext uri="{BB962C8B-B14F-4D97-AF65-F5344CB8AC3E}">
        <p14:creationId xmlns:p14="http://schemas.microsoft.com/office/powerpoint/2010/main" val="698153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495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5123" name="Rectangle 3"/>
          <p:cNvSpPr>
            <a:spLocks noGrp="1" noChangeArrowheads="1"/>
          </p:cNvSpPr>
          <p:nvPr>
            <p:ph type="dt" idx="1"/>
          </p:nvPr>
        </p:nvSpPr>
        <p:spPr bwMode="auto">
          <a:xfrm>
            <a:off x="3851098" y="0"/>
            <a:ext cx="294495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606" y="4716464"/>
            <a:ext cx="5438464"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429750"/>
            <a:ext cx="2944958"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5127" name="Rectangle 7"/>
          <p:cNvSpPr>
            <a:spLocks noGrp="1" noChangeArrowheads="1"/>
          </p:cNvSpPr>
          <p:nvPr>
            <p:ph type="sldNum" sz="quarter" idx="5"/>
          </p:nvPr>
        </p:nvSpPr>
        <p:spPr bwMode="auto">
          <a:xfrm>
            <a:off x="3851098" y="9429750"/>
            <a:ext cx="2944958"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B2C39B16-861E-43D9-A4C5-59D7D2092006}" type="slidenum">
              <a:rPr lang="en-US"/>
              <a:pPr>
                <a:defRPr/>
              </a:pPr>
              <a:t>‹nr.›</a:t>
            </a:fld>
            <a:endParaRPr lang="en-US"/>
          </a:p>
        </p:txBody>
      </p:sp>
    </p:spTree>
    <p:extLst>
      <p:ext uri="{BB962C8B-B14F-4D97-AF65-F5344CB8AC3E}">
        <p14:creationId xmlns:p14="http://schemas.microsoft.com/office/powerpoint/2010/main" val="18974038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C65B8C5-559B-4CEE-801B-88F1F13B97AA}" type="slidenum">
              <a:rPr lang="en-US" smtClean="0"/>
              <a:pPr eaLnBrk="1" hangingPunct="1">
                <a:defRPr/>
              </a:pPr>
              <a:t>1</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smtClean="0"/>
          </a:p>
        </p:txBody>
      </p:sp>
    </p:spTree>
    <p:extLst>
      <p:ext uri="{BB962C8B-B14F-4D97-AF65-F5344CB8AC3E}">
        <p14:creationId xmlns:p14="http://schemas.microsoft.com/office/powerpoint/2010/main" val="3748138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958B214-4414-4ABB-BBF4-D7ED7D457E32}" type="slidenum">
              <a:rPr lang="en-US" smtClean="0">
                <a:solidFill>
                  <a:prstClr val="black"/>
                </a:solidFill>
              </a:rPr>
              <a:pPr eaLnBrk="1" hangingPunct="1">
                <a:defRPr/>
              </a:pPr>
              <a:t>10</a:t>
            </a:fld>
            <a:endParaRPr lang="en-US" smtClean="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smtClean="0"/>
          </a:p>
        </p:txBody>
      </p:sp>
      <p:sp>
        <p:nvSpPr>
          <p:cNvPr id="2" name="Tijdelijke aanduiding voor datum 1"/>
          <p:cNvSpPr>
            <a:spLocks noGrp="1"/>
          </p:cNvSpPr>
          <p:nvPr>
            <p:ph type="dt" idx="10"/>
          </p:nvPr>
        </p:nvSpPr>
        <p:spPr/>
        <p:txBody>
          <a:bodyPr/>
          <a:lstStyle/>
          <a:p>
            <a:pPr>
              <a:defRPr/>
            </a:pPr>
            <a:fld id="{6B0B70A0-897F-4415-96F8-8D107B79B620}" type="datetime1">
              <a:rPr lang="nl-BE" smtClean="0">
                <a:solidFill>
                  <a:prstClr val="black"/>
                </a:solidFill>
              </a:rPr>
              <a:pPr>
                <a:defRPr/>
              </a:pPr>
              <a:t>5/02/2014</a:t>
            </a:fld>
            <a:endParaRPr lang="en-US">
              <a:solidFill>
                <a:prstClr val="black"/>
              </a:solidFill>
            </a:endParaRPr>
          </a:p>
        </p:txBody>
      </p:sp>
    </p:spTree>
    <p:extLst>
      <p:ext uri="{BB962C8B-B14F-4D97-AF65-F5344CB8AC3E}">
        <p14:creationId xmlns:p14="http://schemas.microsoft.com/office/powerpoint/2010/main" val="2009305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958B214-4414-4ABB-BBF4-D7ED7D457E32}" type="slidenum">
              <a:rPr lang="en-US" smtClean="0">
                <a:solidFill>
                  <a:prstClr val="black"/>
                </a:solidFill>
              </a:rPr>
              <a:pPr eaLnBrk="1" hangingPunct="1">
                <a:defRPr/>
              </a:pPr>
              <a:t>2</a:t>
            </a:fld>
            <a:endParaRPr lang="en-US" smtClean="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smtClean="0"/>
          </a:p>
        </p:txBody>
      </p:sp>
      <p:sp>
        <p:nvSpPr>
          <p:cNvPr id="2" name="Tijdelijke aanduiding voor datum 1"/>
          <p:cNvSpPr>
            <a:spLocks noGrp="1"/>
          </p:cNvSpPr>
          <p:nvPr>
            <p:ph type="dt" idx="10"/>
          </p:nvPr>
        </p:nvSpPr>
        <p:spPr/>
        <p:txBody>
          <a:bodyPr/>
          <a:lstStyle/>
          <a:p>
            <a:pPr>
              <a:defRPr/>
            </a:pPr>
            <a:fld id="{6B0B70A0-897F-4415-96F8-8D107B79B620}" type="datetime1">
              <a:rPr lang="nl-BE" smtClean="0">
                <a:solidFill>
                  <a:prstClr val="black"/>
                </a:solidFill>
              </a:rPr>
              <a:pPr>
                <a:defRPr/>
              </a:pPr>
              <a:t>5/02/2014</a:t>
            </a:fld>
            <a:endParaRPr lang="en-US">
              <a:solidFill>
                <a:prstClr val="black"/>
              </a:solidFill>
            </a:endParaRPr>
          </a:p>
        </p:txBody>
      </p:sp>
    </p:spTree>
    <p:extLst>
      <p:ext uri="{BB962C8B-B14F-4D97-AF65-F5344CB8AC3E}">
        <p14:creationId xmlns:p14="http://schemas.microsoft.com/office/powerpoint/2010/main" val="1974410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958B214-4414-4ABB-BBF4-D7ED7D457E32}" type="slidenum">
              <a:rPr lang="en-US" smtClean="0">
                <a:solidFill>
                  <a:prstClr val="black"/>
                </a:solidFill>
              </a:rPr>
              <a:pPr eaLnBrk="1" hangingPunct="1">
                <a:defRPr/>
              </a:pPr>
              <a:t>3</a:t>
            </a:fld>
            <a:endParaRPr lang="en-US" smtClean="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smtClean="0"/>
          </a:p>
        </p:txBody>
      </p:sp>
      <p:sp>
        <p:nvSpPr>
          <p:cNvPr id="2" name="Tijdelijke aanduiding voor datum 1"/>
          <p:cNvSpPr>
            <a:spLocks noGrp="1"/>
          </p:cNvSpPr>
          <p:nvPr>
            <p:ph type="dt" idx="10"/>
          </p:nvPr>
        </p:nvSpPr>
        <p:spPr/>
        <p:txBody>
          <a:bodyPr/>
          <a:lstStyle/>
          <a:p>
            <a:pPr>
              <a:defRPr/>
            </a:pPr>
            <a:fld id="{6B0B70A0-897F-4415-96F8-8D107B79B620}" type="datetime1">
              <a:rPr lang="nl-BE" smtClean="0">
                <a:solidFill>
                  <a:prstClr val="black"/>
                </a:solidFill>
              </a:rPr>
              <a:pPr>
                <a:defRPr/>
              </a:pPr>
              <a:t>5/02/2014</a:t>
            </a:fld>
            <a:endParaRPr lang="en-US">
              <a:solidFill>
                <a:prstClr val="black"/>
              </a:solidFill>
            </a:endParaRPr>
          </a:p>
        </p:txBody>
      </p:sp>
    </p:spTree>
    <p:extLst>
      <p:ext uri="{BB962C8B-B14F-4D97-AF65-F5344CB8AC3E}">
        <p14:creationId xmlns:p14="http://schemas.microsoft.com/office/powerpoint/2010/main" val="1974410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958B214-4414-4ABB-BBF4-D7ED7D457E32}" type="slidenum">
              <a:rPr lang="en-US" smtClean="0">
                <a:solidFill>
                  <a:prstClr val="black"/>
                </a:solidFill>
              </a:rPr>
              <a:pPr eaLnBrk="1" hangingPunct="1">
                <a:defRPr/>
              </a:pPr>
              <a:t>4</a:t>
            </a:fld>
            <a:endParaRPr lang="en-US" smtClean="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smtClean="0"/>
          </a:p>
        </p:txBody>
      </p:sp>
      <p:sp>
        <p:nvSpPr>
          <p:cNvPr id="2" name="Tijdelijke aanduiding voor datum 1"/>
          <p:cNvSpPr>
            <a:spLocks noGrp="1"/>
          </p:cNvSpPr>
          <p:nvPr>
            <p:ph type="dt" idx="10"/>
          </p:nvPr>
        </p:nvSpPr>
        <p:spPr/>
        <p:txBody>
          <a:bodyPr/>
          <a:lstStyle/>
          <a:p>
            <a:pPr>
              <a:defRPr/>
            </a:pPr>
            <a:fld id="{6B0B70A0-897F-4415-96F8-8D107B79B620}" type="datetime1">
              <a:rPr lang="nl-BE" smtClean="0">
                <a:solidFill>
                  <a:prstClr val="black"/>
                </a:solidFill>
              </a:rPr>
              <a:pPr>
                <a:defRPr/>
              </a:pPr>
              <a:t>5/02/2014</a:t>
            </a:fld>
            <a:endParaRPr lang="en-US">
              <a:solidFill>
                <a:prstClr val="black"/>
              </a:solidFill>
            </a:endParaRPr>
          </a:p>
        </p:txBody>
      </p:sp>
    </p:spTree>
    <p:extLst>
      <p:ext uri="{BB962C8B-B14F-4D97-AF65-F5344CB8AC3E}">
        <p14:creationId xmlns:p14="http://schemas.microsoft.com/office/powerpoint/2010/main" val="1974410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958B214-4414-4ABB-BBF4-D7ED7D457E32}" type="slidenum">
              <a:rPr lang="en-US" smtClean="0">
                <a:solidFill>
                  <a:prstClr val="black"/>
                </a:solidFill>
              </a:rPr>
              <a:pPr eaLnBrk="1" hangingPunct="1">
                <a:defRPr/>
              </a:pPr>
              <a:t>5</a:t>
            </a:fld>
            <a:endParaRPr lang="en-US" smtClean="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smtClean="0"/>
          </a:p>
        </p:txBody>
      </p:sp>
      <p:sp>
        <p:nvSpPr>
          <p:cNvPr id="2" name="Tijdelijke aanduiding voor datum 1"/>
          <p:cNvSpPr>
            <a:spLocks noGrp="1"/>
          </p:cNvSpPr>
          <p:nvPr>
            <p:ph type="dt" idx="10"/>
          </p:nvPr>
        </p:nvSpPr>
        <p:spPr/>
        <p:txBody>
          <a:bodyPr/>
          <a:lstStyle/>
          <a:p>
            <a:pPr>
              <a:defRPr/>
            </a:pPr>
            <a:fld id="{6B0B70A0-897F-4415-96F8-8D107B79B620}" type="datetime1">
              <a:rPr lang="nl-BE" smtClean="0">
                <a:solidFill>
                  <a:prstClr val="black"/>
                </a:solidFill>
              </a:rPr>
              <a:pPr>
                <a:defRPr/>
              </a:pPr>
              <a:t>5/02/2014</a:t>
            </a:fld>
            <a:endParaRPr lang="en-US">
              <a:solidFill>
                <a:prstClr val="black"/>
              </a:solidFill>
            </a:endParaRPr>
          </a:p>
        </p:txBody>
      </p:sp>
    </p:spTree>
    <p:extLst>
      <p:ext uri="{BB962C8B-B14F-4D97-AF65-F5344CB8AC3E}">
        <p14:creationId xmlns:p14="http://schemas.microsoft.com/office/powerpoint/2010/main" val="1974410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958B214-4414-4ABB-BBF4-D7ED7D457E32}" type="slidenum">
              <a:rPr lang="en-US" smtClean="0">
                <a:solidFill>
                  <a:prstClr val="black"/>
                </a:solidFill>
              </a:rPr>
              <a:pPr eaLnBrk="1" hangingPunct="1">
                <a:defRPr/>
              </a:pPr>
              <a:t>6</a:t>
            </a:fld>
            <a:endParaRPr lang="en-US" smtClean="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smtClean="0"/>
          </a:p>
        </p:txBody>
      </p:sp>
      <p:sp>
        <p:nvSpPr>
          <p:cNvPr id="2" name="Tijdelijke aanduiding voor datum 1"/>
          <p:cNvSpPr>
            <a:spLocks noGrp="1"/>
          </p:cNvSpPr>
          <p:nvPr>
            <p:ph type="dt" idx="10"/>
          </p:nvPr>
        </p:nvSpPr>
        <p:spPr/>
        <p:txBody>
          <a:bodyPr/>
          <a:lstStyle/>
          <a:p>
            <a:pPr>
              <a:defRPr/>
            </a:pPr>
            <a:fld id="{6B0B70A0-897F-4415-96F8-8D107B79B620}" type="datetime1">
              <a:rPr lang="nl-BE" smtClean="0">
                <a:solidFill>
                  <a:prstClr val="black"/>
                </a:solidFill>
              </a:rPr>
              <a:pPr>
                <a:defRPr/>
              </a:pPr>
              <a:t>5/02/2014</a:t>
            </a:fld>
            <a:endParaRPr lang="en-US">
              <a:solidFill>
                <a:prstClr val="black"/>
              </a:solidFill>
            </a:endParaRPr>
          </a:p>
        </p:txBody>
      </p:sp>
    </p:spTree>
    <p:extLst>
      <p:ext uri="{BB962C8B-B14F-4D97-AF65-F5344CB8AC3E}">
        <p14:creationId xmlns:p14="http://schemas.microsoft.com/office/powerpoint/2010/main" val="1974410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958B214-4414-4ABB-BBF4-D7ED7D457E32}" type="slidenum">
              <a:rPr lang="en-US" smtClean="0">
                <a:solidFill>
                  <a:prstClr val="black"/>
                </a:solidFill>
              </a:rPr>
              <a:pPr eaLnBrk="1" hangingPunct="1">
                <a:defRPr/>
              </a:pPr>
              <a:t>7</a:t>
            </a:fld>
            <a:endParaRPr lang="en-US" smtClean="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smtClean="0"/>
          </a:p>
        </p:txBody>
      </p:sp>
      <p:sp>
        <p:nvSpPr>
          <p:cNvPr id="2" name="Tijdelijke aanduiding voor datum 1"/>
          <p:cNvSpPr>
            <a:spLocks noGrp="1"/>
          </p:cNvSpPr>
          <p:nvPr>
            <p:ph type="dt" idx="10"/>
          </p:nvPr>
        </p:nvSpPr>
        <p:spPr/>
        <p:txBody>
          <a:bodyPr/>
          <a:lstStyle/>
          <a:p>
            <a:pPr>
              <a:defRPr/>
            </a:pPr>
            <a:fld id="{6B0B70A0-897F-4415-96F8-8D107B79B620}" type="datetime1">
              <a:rPr lang="nl-BE" smtClean="0">
                <a:solidFill>
                  <a:prstClr val="black"/>
                </a:solidFill>
              </a:rPr>
              <a:pPr>
                <a:defRPr/>
              </a:pPr>
              <a:t>5/02/2014</a:t>
            </a:fld>
            <a:endParaRPr lang="en-US">
              <a:solidFill>
                <a:prstClr val="black"/>
              </a:solidFill>
            </a:endParaRPr>
          </a:p>
        </p:txBody>
      </p:sp>
    </p:spTree>
    <p:extLst>
      <p:ext uri="{BB962C8B-B14F-4D97-AF65-F5344CB8AC3E}">
        <p14:creationId xmlns:p14="http://schemas.microsoft.com/office/powerpoint/2010/main" val="1974410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958B214-4414-4ABB-BBF4-D7ED7D457E32}" type="slidenum">
              <a:rPr lang="en-US" smtClean="0">
                <a:solidFill>
                  <a:prstClr val="black"/>
                </a:solidFill>
              </a:rPr>
              <a:pPr eaLnBrk="1" hangingPunct="1">
                <a:defRPr/>
              </a:pPr>
              <a:t>8</a:t>
            </a:fld>
            <a:endParaRPr lang="en-US" smtClean="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smtClean="0"/>
          </a:p>
        </p:txBody>
      </p:sp>
      <p:sp>
        <p:nvSpPr>
          <p:cNvPr id="2" name="Tijdelijke aanduiding voor datum 1"/>
          <p:cNvSpPr>
            <a:spLocks noGrp="1"/>
          </p:cNvSpPr>
          <p:nvPr>
            <p:ph type="dt" idx="10"/>
          </p:nvPr>
        </p:nvSpPr>
        <p:spPr/>
        <p:txBody>
          <a:bodyPr/>
          <a:lstStyle/>
          <a:p>
            <a:pPr>
              <a:defRPr/>
            </a:pPr>
            <a:fld id="{6B0B70A0-897F-4415-96F8-8D107B79B620}" type="datetime1">
              <a:rPr lang="nl-BE" smtClean="0">
                <a:solidFill>
                  <a:prstClr val="black"/>
                </a:solidFill>
              </a:rPr>
              <a:pPr>
                <a:defRPr/>
              </a:pPr>
              <a:t>5/02/2014</a:t>
            </a:fld>
            <a:endParaRPr lang="en-US">
              <a:solidFill>
                <a:prstClr val="black"/>
              </a:solidFill>
            </a:endParaRPr>
          </a:p>
        </p:txBody>
      </p:sp>
    </p:spTree>
    <p:extLst>
      <p:ext uri="{BB962C8B-B14F-4D97-AF65-F5344CB8AC3E}">
        <p14:creationId xmlns:p14="http://schemas.microsoft.com/office/powerpoint/2010/main" val="1974410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958B214-4414-4ABB-BBF4-D7ED7D457E32}" type="slidenum">
              <a:rPr lang="en-US" smtClean="0">
                <a:solidFill>
                  <a:prstClr val="black"/>
                </a:solidFill>
              </a:rPr>
              <a:pPr eaLnBrk="1" hangingPunct="1">
                <a:defRPr/>
              </a:pPr>
              <a:t>9</a:t>
            </a:fld>
            <a:endParaRPr lang="en-US" smtClean="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smtClean="0"/>
          </a:p>
        </p:txBody>
      </p:sp>
      <p:sp>
        <p:nvSpPr>
          <p:cNvPr id="2" name="Tijdelijke aanduiding voor datum 1"/>
          <p:cNvSpPr>
            <a:spLocks noGrp="1"/>
          </p:cNvSpPr>
          <p:nvPr>
            <p:ph type="dt" idx="10"/>
          </p:nvPr>
        </p:nvSpPr>
        <p:spPr/>
        <p:txBody>
          <a:bodyPr/>
          <a:lstStyle/>
          <a:p>
            <a:pPr>
              <a:defRPr/>
            </a:pPr>
            <a:fld id="{6B0B70A0-897F-4415-96F8-8D107B79B620}" type="datetime1">
              <a:rPr lang="nl-BE" smtClean="0">
                <a:solidFill>
                  <a:prstClr val="black"/>
                </a:solidFill>
              </a:rPr>
              <a:pPr>
                <a:defRPr/>
              </a:pPr>
              <a:t>5/02/2014</a:t>
            </a:fld>
            <a:endParaRPr lang="en-US">
              <a:solidFill>
                <a:prstClr val="black"/>
              </a:solidFill>
            </a:endParaRPr>
          </a:p>
        </p:txBody>
      </p:sp>
    </p:spTree>
    <p:extLst>
      <p:ext uri="{BB962C8B-B14F-4D97-AF65-F5344CB8AC3E}">
        <p14:creationId xmlns:p14="http://schemas.microsoft.com/office/powerpoint/2010/main" val="1974410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2" descr="logobalk"/>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55575"/>
            <a:ext cx="9144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7"/>
          <p:cNvSpPr>
            <a:spLocks noChangeShapeType="1"/>
          </p:cNvSpPr>
          <p:nvPr/>
        </p:nvSpPr>
        <p:spPr bwMode="auto">
          <a:xfrm>
            <a:off x="461963" y="6232525"/>
            <a:ext cx="8220075" cy="0"/>
          </a:xfrm>
          <a:prstGeom prst="line">
            <a:avLst/>
          </a:prstGeom>
          <a:noFill/>
          <a:ln w="19050">
            <a:solidFill>
              <a:srgbClr val="0A1E60"/>
            </a:solidFill>
            <a:round/>
            <a:headEnd/>
            <a:tailEnd/>
          </a:ln>
          <a:extLst>
            <a:ext uri="{909E8E84-426E-40DD-AFC4-6F175D3DCCD1}">
              <a14:hiddenFill xmlns:a14="http://schemas.microsoft.com/office/drawing/2010/main">
                <a:noFill/>
              </a14:hiddenFill>
            </a:ext>
          </a:extLst>
        </p:spPr>
        <p:txBody>
          <a:bodyPr/>
          <a:lstStyle/>
          <a:p>
            <a:endParaRPr lang="nl-BE"/>
          </a:p>
        </p:txBody>
      </p:sp>
      <p:pic>
        <p:nvPicPr>
          <p:cNvPr id="6" name="Picture 1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5825" y="125413"/>
            <a:ext cx="6905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noChangeArrowheads="1"/>
          </p:cNvSpPr>
          <p:nvPr>
            <p:ph type="subTitle" idx="1"/>
          </p:nvPr>
        </p:nvSpPr>
        <p:spPr>
          <a:xfrm>
            <a:off x="1371600" y="3886200"/>
            <a:ext cx="6400800" cy="1752600"/>
          </a:xfrm>
        </p:spPr>
        <p:txBody>
          <a:bodyPr/>
          <a:lstStyle>
            <a:lvl1pPr marL="0" indent="0" algn="ctr">
              <a:buFontTx/>
              <a:buNone/>
              <a:defRPr sz="2800"/>
            </a:lvl1pPr>
          </a:lstStyle>
          <a:p>
            <a:r>
              <a:rPr lang="nl-NL" smtClean="0"/>
              <a:t>Klik om de ondertitelstijl van het model te bewerken</a:t>
            </a:r>
            <a:endParaRPr lang="en-US"/>
          </a:p>
        </p:txBody>
      </p:sp>
      <p:sp>
        <p:nvSpPr>
          <p:cNvPr id="29702" name="Rectangle 6"/>
          <p:cNvSpPr>
            <a:spLocks noGrp="1" noChangeArrowheads="1"/>
          </p:cNvSpPr>
          <p:nvPr>
            <p:ph type="ctrTitle"/>
          </p:nvPr>
        </p:nvSpPr>
        <p:spPr>
          <a:xfrm>
            <a:off x="285720" y="2130425"/>
            <a:ext cx="8501122" cy="1470025"/>
          </a:xfrm>
        </p:spPr>
        <p:txBody>
          <a:bodyPr/>
          <a:lstStyle>
            <a:lvl1pPr>
              <a:defRPr sz="3200"/>
            </a:lvl1pPr>
          </a:lstStyle>
          <a:p>
            <a:r>
              <a:rPr lang="nl-NL" smtClean="0"/>
              <a:t>Klik om de stijl te bewerken</a:t>
            </a:r>
            <a:endParaRPr lang="en-US"/>
          </a:p>
        </p:txBody>
      </p:sp>
    </p:spTree>
    <p:extLst>
      <p:ext uri="{BB962C8B-B14F-4D97-AF65-F5344CB8AC3E}">
        <p14:creationId xmlns:p14="http://schemas.microsoft.com/office/powerpoint/2010/main" val="515708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Footer Placeholder 3"/>
          <p:cNvSpPr>
            <a:spLocks noGrp="1"/>
          </p:cNvSpPr>
          <p:nvPr>
            <p:ph type="ftr" sz="quarter" idx="10"/>
          </p:nvPr>
        </p:nvSpPr>
        <p:spPr/>
        <p:txBody>
          <a:bodyPr/>
          <a:lstStyle>
            <a:lvl1pPr>
              <a:defRPr sz="900" b="0"/>
            </a:lvl1pPr>
          </a:lstStyle>
          <a:p>
            <a:pPr>
              <a:defRPr/>
            </a:pPr>
            <a:endParaRPr lang="en-US"/>
          </a:p>
        </p:txBody>
      </p:sp>
    </p:spTree>
    <p:extLst>
      <p:ext uri="{BB962C8B-B14F-4D97-AF65-F5344CB8AC3E}">
        <p14:creationId xmlns:p14="http://schemas.microsoft.com/office/powerpoint/2010/main" val="3020937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533400"/>
            <a:ext cx="2036762" cy="5661025"/>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457200" y="533400"/>
            <a:ext cx="5957888" cy="56610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Footer Placeholder 3"/>
          <p:cNvSpPr>
            <a:spLocks noGrp="1"/>
          </p:cNvSpPr>
          <p:nvPr>
            <p:ph type="ftr" sz="quarter" idx="10"/>
          </p:nvPr>
        </p:nvSpPr>
        <p:spPr/>
        <p:txBody>
          <a:bodyPr/>
          <a:lstStyle>
            <a:lvl1pPr>
              <a:defRPr sz="900" b="0"/>
            </a:lvl1pPr>
          </a:lstStyle>
          <a:p>
            <a:pPr>
              <a:defRPr/>
            </a:pPr>
            <a:endParaRPr lang="en-US"/>
          </a:p>
        </p:txBody>
      </p:sp>
    </p:spTree>
    <p:extLst>
      <p:ext uri="{BB962C8B-B14F-4D97-AF65-F5344CB8AC3E}">
        <p14:creationId xmlns:p14="http://schemas.microsoft.com/office/powerpoint/2010/main" val="3271075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2" descr="logobalk"/>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55575"/>
            <a:ext cx="9144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7"/>
          <p:cNvSpPr>
            <a:spLocks noChangeShapeType="1"/>
          </p:cNvSpPr>
          <p:nvPr/>
        </p:nvSpPr>
        <p:spPr bwMode="auto">
          <a:xfrm>
            <a:off x="461963" y="6232525"/>
            <a:ext cx="8220075" cy="0"/>
          </a:xfrm>
          <a:prstGeom prst="line">
            <a:avLst/>
          </a:prstGeom>
          <a:noFill/>
          <a:ln w="19050">
            <a:solidFill>
              <a:srgbClr val="0A1E60"/>
            </a:solidFill>
            <a:round/>
            <a:headEnd/>
            <a:tailEnd/>
          </a:ln>
          <a:extLst>
            <a:ext uri="{909E8E84-426E-40DD-AFC4-6F175D3DCCD1}">
              <a14:hiddenFill xmlns:a14="http://schemas.microsoft.com/office/drawing/2010/main">
                <a:noFill/>
              </a14:hiddenFill>
            </a:ext>
          </a:extLst>
        </p:spPr>
        <p:txBody>
          <a:bodyPr/>
          <a:lstStyle/>
          <a:p>
            <a:endParaRPr lang="nl-BE">
              <a:solidFill>
                <a:srgbClr val="000000"/>
              </a:solidFill>
            </a:endParaRPr>
          </a:p>
        </p:txBody>
      </p:sp>
      <p:pic>
        <p:nvPicPr>
          <p:cNvPr id="6" name="Picture 1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5825" y="125413"/>
            <a:ext cx="6905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noChangeArrowheads="1"/>
          </p:cNvSpPr>
          <p:nvPr>
            <p:ph type="subTitle" idx="1"/>
          </p:nvPr>
        </p:nvSpPr>
        <p:spPr>
          <a:xfrm>
            <a:off x="1371600" y="3886200"/>
            <a:ext cx="6400800" cy="1752600"/>
          </a:xfrm>
        </p:spPr>
        <p:txBody>
          <a:bodyPr/>
          <a:lstStyle>
            <a:lvl1pPr marL="0" indent="0" algn="ctr">
              <a:buFontTx/>
              <a:buNone/>
              <a:defRPr sz="2800"/>
            </a:lvl1pPr>
          </a:lstStyle>
          <a:p>
            <a:r>
              <a:rPr lang="nl-NL" smtClean="0"/>
              <a:t>Klik om het opmaakprofiel van de modelondertitel te bewerken</a:t>
            </a:r>
            <a:endParaRPr lang="en-US"/>
          </a:p>
        </p:txBody>
      </p:sp>
      <p:sp>
        <p:nvSpPr>
          <p:cNvPr id="29702" name="Rectangle 6"/>
          <p:cNvSpPr>
            <a:spLocks noGrp="1" noChangeArrowheads="1"/>
          </p:cNvSpPr>
          <p:nvPr>
            <p:ph type="ctrTitle"/>
          </p:nvPr>
        </p:nvSpPr>
        <p:spPr>
          <a:xfrm>
            <a:off x="285720" y="2130425"/>
            <a:ext cx="8501122" cy="1470025"/>
          </a:xfrm>
        </p:spPr>
        <p:txBody>
          <a:bodyPr/>
          <a:lstStyle>
            <a:lvl1pPr>
              <a:defRPr sz="3200"/>
            </a:lvl1pPr>
          </a:lstStyle>
          <a:p>
            <a:r>
              <a:rPr lang="nl-NL" smtClean="0"/>
              <a:t>Klik om de stijl te bewerken</a:t>
            </a:r>
            <a:endParaRPr lang="en-US"/>
          </a:p>
        </p:txBody>
      </p:sp>
    </p:spTree>
    <p:extLst>
      <p:ext uri="{BB962C8B-B14F-4D97-AF65-F5344CB8AC3E}">
        <p14:creationId xmlns:p14="http://schemas.microsoft.com/office/powerpoint/2010/main" val="4042743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b="1"/>
            </a:lvl1pPr>
          </a:lstStyle>
          <a:p>
            <a:r>
              <a:rPr lang="nl-NL" smtClean="0"/>
              <a:t>Klik om de stijl te bewerken</a:t>
            </a:r>
            <a:endParaRPr lang="en-US"/>
          </a:p>
        </p:txBody>
      </p:sp>
      <p:sp>
        <p:nvSpPr>
          <p:cNvPr id="3" name="Content Placeholder 2"/>
          <p:cNvSpPr>
            <a:spLocks noGrp="1"/>
          </p:cNvSpPr>
          <p:nvPr>
            <p:ph idx="1"/>
          </p:nvPr>
        </p:nvSpPr>
        <p:spPr/>
        <p:txBody>
          <a:bodyPr/>
          <a:lstStyle>
            <a:lvl1pPr>
              <a:defRPr sz="2000"/>
            </a:lvl1pPr>
            <a:lvl2pPr>
              <a:defRPr sz="2000"/>
            </a:lvl2pPr>
            <a:lvl3pPr>
              <a:defRPr sz="1800"/>
            </a:lvl3pPr>
            <a:lvl4pPr>
              <a:defRPr sz="1800"/>
            </a:lvl4pPr>
            <a:lvl5pPr>
              <a:defRPr sz="1600"/>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4" name="Footer Placeholder 3"/>
          <p:cNvSpPr>
            <a:spLocks noGrp="1"/>
          </p:cNvSpPr>
          <p:nvPr>
            <p:ph type="ftr" sz="quarter" idx="10"/>
          </p:nvPr>
        </p:nvSpPr>
        <p:spPr/>
        <p:txBody>
          <a:bodyPr/>
          <a:lstStyle>
            <a:lvl1pPr>
              <a:defRPr sz="900" b="0"/>
            </a:lvl1pPr>
          </a:lstStyle>
          <a:p>
            <a:pPr>
              <a:defRPr/>
            </a:pPr>
            <a:endParaRPr lang="en-US">
              <a:solidFill>
                <a:srgbClr val="000000"/>
              </a:solidFill>
            </a:endParaRPr>
          </a:p>
        </p:txBody>
      </p:sp>
    </p:spTree>
    <p:extLst>
      <p:ext uri="{BB962C8B-B14F-4D97-AF65-F5344CB8AC3E}">
        <p14:creationId xmlns:p14="http://schemas.microsoft.com/office/powerpoint/2010/main" val="2666119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Footer Placeholder 3"/>
          <p:cNvSpPr>
            <a:spLocks noGrp="1"/>
          </p:cNvSpPr>
          <p:nvPr>
            <p:ph type="ftr" sz="quarter" idx="10"/>
          </p:nvPr>
        </p:nvSpPr>
        <p:spPr/>
        <p:txBody>
          <a:bodyPr/>
          <a:lstStyle>
            <a:lvl1pPr>
              <a:defRPr sz="900" b="0"/>
            </a:lvl1pPr>
          </a:lstStyle>
          <a:p>
            <a:pPr>
              <a:defRPr/>
            </a:pPr>
            <a:endParaRPr lang="en-US">
              <a:solidFill>
                <a:srgbClr val="000000"/>
              </a:solidFill>
            </a:endParaRPr>
          </a:p>
        </p:txBody>
      </p:sp>
    </p:spTree>
    <p:extLst>
      <p:ext uri="{BB962C8B-B14F-4D97-AF65-F5344CB8AC3E}">
        <p14:creationId xmlns:p14="http://schemas.microsoft.com/office/powerpoint/2010/main" val="2544738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sz="half" idx="1"/>
          </p:nvPr>
        </p:nvSpPr>
        <p:spPr>
          <a:xfrm>
            <a:off x="468313" y="1295400"/>
            <a:ext cx="3983037" cy="4899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Content Placeholder 3"/>
          <p:cNvSpPr>
            <a:spLocks noGrp="1"/>
          </p:cNvSpPr>
          <p:nvPr>
            <p:ph sz="half" idx="2"/>
          </p:nvPr>
        </p:nvSpPr>
        <p:spPr>
          <a:xfrm>
            <a:off x="4603750" y="1295400"/>
            <a:ext cx="3983038" cy="4899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Footer Placeholder 4"/>
          <p:cNvSpPr>
            <a:spLocks noGrp="1"/>
          </p:cNvSpPr>
          <p:nvPr>
            <p:ph type="ftr" sz="quarter" idx="10"/>
          </p:nvPr>
        </p:nvSpPr>
        <p:spPr/>
        <p:txBody>
          <a:bodyPr/>
          <a:lstStyle>
            <a:lvl1pPr>
              <a:defRPr sz="900" b="0"/>
            </a:lvl1pPr>
          </a:lstStyle>
          <a:p>
            <a:pPr>
              <a:defRPr/>
            </a:pPr>
            <a:endParaRPr lang="en-US">
              <a:solidFill>
                <a:srgbClr val="000000"/>
              </a:solidFill>
            </a:endParaRPr>
          </a:p>
        </p:txBody>
      </p:sp>
    </p:spTree>
    <p:extLst>
      <p:ext uri="{BB962C8B-B14F-4D97-AF65-F5344CB8AC3E}">
        <p14:creationId xmlns:p14="http://schemas.microsoft.com/office/powerpoint/2010/main" val="1059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Footer Placeholder 6"/>
          <p:cNvSpPr>
            <a:spLocks noGrp="1"/>
          </p:cNvSpPr>
          <p:nvPr>
            <p:ph type="ftr" sz="quarter" idx="10"/>
          </p:nvPr>
        </p:nvSpPr>
        <p:spPr/>
        <p:txBody>
          <a:bodyPr/>
          <a:lstStyle>
            <a:lvl1pPr>
              <a:defRPr sz="900" b="0"/>
            </a:lvl1pPr>
          </a:lstStyle>
          <a:p>
            <a:pPr>
              <a:defRPr/>
            </a:pPr>
            <a:endParaRPr lang="en-US">
              <a:solidFill>
                <a:srgbClr val="000000"/>
              </a:solidFill>
            </a:endParaRPr>
          </a:p>
        </p:txBody>
      </p:sp>
    </p:spTree>
    <p:extLst>
      <p:ext uri="{BB962C8B-B14F-4D97-AF65-F5344CB8AC3E}">
        <p14:creationId xmlns:p14="http://schemas.microsoft.com/office/powerpoint/2010/main" val="4238705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Footer Placeholder 2"/>
          <p:cNvSpPr>
            <a:spLocks noGrp="1"/>
          </p:cNvSpPr>
          <p:nvPr>
            <p:ph type="ftr" sz="quarter" idx="10"/>
          </p:nvPr>
        </p:nvSpPr>
        <p:spPr/>
        <p:txBody>
          <a:bodyPr/>
          <a:lstStyle>
            <a:lvl1pPr>
              <a:defRPr sz="900" b="0"/>
            </a:lvl1pPr>
          </a:lstStyle>
          <a:p>
            <a:pPr>
              <a:defRPr/>
            </a:pPr>
            <a:endParaRPr lang="en-US">
              <a:solidFill>
                <a:srgbClr val="000000"/>
              </a:solidFill>
            </a:endParaRPr>
          </a:p>
        </p:txBody>
      </p:sp>
    </p:spTree>
    <p:extLst>
      <p:ext uri="{BB962C8B-B14F-4D97-AF65-F5344CB8AC3E}">
        <p14:creationId xmlns:p14="http://schemas.microsoft.com/office/powerpoint/2010/main" val="3433510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sz="900" b="0"/>
            </a:lvl1pPr>
          </a:lstStyle>
          <a:p>
            <a:pPr>
              <a:defRPr/>
            </a:pPr>
            <a:endParaRPr lang="en-US">
              <a:solidFill>
                <a:srgbClr val="000000"/>
              </a:solidFill>
            </a:endParaRPr>
          </a:p>
        </p:txBody>
      </p:sp>
    </p:spTree>
    <p:extLst>
      <p:ext uri="{BB962C8B-B14F-4D97-AF65-F5344CB8AC3E}">
        <p14:creationId xmlns:p14="http://schemas.microsoft.com/office/powerpoint/2010/main" val="1270258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Footer Placeholder 4"/>
          <p:cNvSpPr>
            <a:spLocks noGrp="1"/>
          </p:cNvSpPr>
          <p:nvPr>
            <p:ph type="ftr" sz="quarter" idx="10"/>
          </p:nvPr>
        </p:nvSpPr>
        <p:spPr/>
        <p:txBody>
          <a:bodyPr/>
          <a:lstStyle>
            <a:lvl1pPr>
              <a:defRPr sz="900" b="0"/>
            </a:lvl1pPr>
          </a:lstStyle>
          <a:p>
            <a:pPr>
              <a:defRPr/>
            </a:pPr>
            <a:endParaRPr lang="en-US">
              <a:solidFill>
                <a:srgbClr val="000000"/>
              </a:solidFill>
            </a:endParaRPr>
          </a:p>
        </p:txBody>
      </p:sp>
    </p:spTree>
    <p:extLst>
      <p:ext uri="{BB962C8B-B14F-4D97-AF65-F5344CB8AC3E}">
        <p14:creationId xmlns:p14="http://schemas.microsoft.com/office/powerpoint/2010/main" val="1070348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b="1"/>
            </a:lvl1pPr>
          </a:lstStyle>
          <a:p>
            <a:r>
              <a:rPr lang="nl-NL" smtClean="0"/>
              <a:t>Klik om de stijl te bewerken</a:t>
            </a:r>
            <a:endParaRPr lang="en-US"/>
          </a:p>
        </p:txBody>
      </p:sp>
      <p:sp>
        <p:nvSpPr>
          <p:cNvPr id="3" name="Content Placeholder 2"/>
          <p:cNvSpPr>
            <a:spLocks noGrp="1"/>
          </p:cNvSpPr>
          <p:nvPr>
            <p:ph idx="1"/>
          </p:nvPr>
        </p:nvSpPr>
        <p:spPr/>
        <p:txBody>
          <a:bodyPr/>
          <a:lstStyle>
            <a:lvl1pPr>
              <a:defRPr sz="2000"/>
            </a:lvl1pPr>
            <a:lvl2pPr>
              <a:defRPr sz="2000"/>
            </a:lvl2pPr>
            <a:lvl3pPr>
              <a:defRPr sz="1800"/>
            </a:lvl3pPr>
            <a:lvl4pPr>
              <a:defRPr sz="18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Footer Placeholder 3"/>
          <p:cNvSpPr>
            <a:spLocks noGrp="1"/>
          </p:cNvSpPr>
          <p:nvPr>
            <p:ph type="ftr" sz="quarter" idx="10"/>
          </p:nvPr>
        </p:nvSpPr>
        <p:spPr/>
        <p:txBody>
          <a:bodyPr/>
          <a:lstStyle>
            <a:lvl1pPr>
              <a:defRPr sz="900" b="0"/>
            </a:lvl1pPr>
          </a:lstStyle>
          <a:p>
            <a:pPr>
              <a:defRPr/>
            </a:pPr>
            <a:endParaRPr lang="en-US"/>
          </a:p>
        </p:txBody>
      </p:sp>
    </p:spTree>
    <p:extLst>
      <p:ext uri="{BB962C8B-B14F-4D97-AF65-F5344CB8AC3E}">
        <p14:creationId xmlns:p14="http://schemas.microsoft.com/office/powerpoint/2010/main" val="1811344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Footer Placeholder 4"/>
          <p:cNvSpPr>
            <a:spLocks noGrp="1"/>
          </p:cNvSpPr>
          <p:nvPr>
            <p:ph type="ftr" sz="quarter" idx="10"/>
          </p:nvPr>
        </p:nvSpPr>
        <p:spPr/>
        <p:txBody>
          <a:bodyPr/>
          <a:lstStyle>
            <a:lvl1pPr>
              <a:defRPr sz="900" b="0"/>
            </a:lvl1pPr>
          </a:lstStyle>
          <a:p>
            <a:pPr>
              <a:defRPr/>
            </a:pPr>
            <a:endParaRPr lang="en-US">
              <a:solidFill>
                <a:srgbClr val="000000"/>
              </a:solidFill>
            </a:endParaRPr>
          </a:p>
        </p:txBody>
      </p:sp>
    </p:spTree>
    <p:extLst>
      <p:ext uri="{BB962C8B-B14F-4D97-AF65-F5344CB8AC3E}">
        <p14:creationId xmlns:p14="http://schemas.microsoft.com/office/powerpoint/2010/main" val="4096236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Footer Placeholder 3"/>
          <p:cNvSpPr>
            <a:spLocks noGrp="1"/>
          </p:cNvSpPr>
          <p:nvPr>
            <p:ph type="ftr" sz="quarter" idx="10"/>
          </p:nvPr>
        </p:nvSpPr>
        <p:spPr/>
        <p:txBody>
          <a:bodyPr/>
          <a:lstStyle>
            <a:lvl1pPr>
              <a:defRPr sz="900" b="0"/>
            </a:lvl1pPr>
          </a:lstStyle>
          <a:p>
            <a:pPr>
              <a:defRPr/>
            </a:pPr>
            <a:endParaRPr lang="en-US">
              <a:solidFill>
                <a:srgbClr val="000000"/>
              </a:solidFill>
            </a:endParaRPr>
          </a:p>
        </p:txBody>
      </p:sp>
    </p:spTree>
    <p:extLst>
      <p:ext uri="{BB962C8B-B14F-4D97-AF65-F5344CB8AC3E}">
        <p14:creationId xmlns:p14="http://schemas.microsoft.com/office/powerpoint/2010/main" val="2919295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533400"/>
            <a:ext cx="2036762" cy="5661025"/>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457200" y="533400"/>
            <a:ext cx="5957888" cy="56610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Footer Placeholder 3"/>
          <p:cNvSpPr>
            <a:spLocks noGrp="1"/>
          </p:cNvSpPr>
          <p:nvPr>
            <p:ph type="ftr" sz="quarter" idx="10"/>
          </p:nvPr>
        </p:nvSpPr>
        <p:spPr/>
        <p:txBody>
          <a:bodyPr/>
          <a:lstStyle>
            <a:lvl1pPr>
              <a:defRPr sz="900" b="0"/>
            </a:lvl1pPr>
          </a:lstStyle>
          <a:p>
            <a:pPr>
              <a:defRPr/>
            </a:pPr>
            <a:endParaRPr lang="en-US">
              <a:solidFill>
                <a:srgbClr val="000000"/>
              </a:solidFill>
            </a:endParaRPr>
          </a:p>
        </p:txBody>
      </p:sp>
    </p:spTree>
    <p:extLst>
      <p:ext uri="{BB962C8B-B14F-4D97-AF65-F5344CB8AC3E}">
        <p14:creationId xmlns:p14="http://schemas.microsoft.com/office/powerpoint/2010/main" val="441330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Footer Placeholder 3"/>
          <p:cNvSpPr>
            <a:spLocks noGrp="1"/>
          </p:cNvSpPr>
          <p:nvPr>
            <p:ph type="ftr" sz="quarter" idx="10"/>
          </p:nvPr>
        </p:nvSpPr>
        <p:spPr/>
        <p:txBody>
          <a:bodyPr/>
          <a:lstStyle>
            <a:lvl1pPr>
              <a:defRPr sz="900" b="0"/>
            </a:lvl1pPr>
          </a:lstStyle>
          <a:p>
            <a:pPr>
              <a:defRPr/>
            </a:pPr>
            <a:endParaRPr lang="en-US"/>
          </a:p>
        </p:txBody>
      </p:sp>
    </p:spTree>
    <p:extLst>
      <p:ext uri="{BB962C8B-B14F-4D97-AF65-F5344CB8AC3E}">
        <p14:creationId xmlns:p14="http://schemas.microsoft.com/office/powerpoint/2010/main" val="2245079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sz="half" idx="1"/>
          </p:nvPr>
        </p:nvSpPr>
        <p:spPr>
          <a:xfrm>
            <a:off x="468313" y="1295400"/>
            <a:ext cx="3983037" cy="4899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Content Placeholder 3"/>
          <p:cNvSpPr>
            <a:spLocks noGrp="1"/>
          </p:cNvSpPr>
          <p:nvPr>
            <p:ph sz="half" idx="2"/>
          </p:nvPr>
        </p:nvSpPr>
        <p:spPr>
          <a:xfrm>
            <a:off x="4603750" y="1295400"/>
            <a:ext cx="3983038" cy="4899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Footer Placeholder 4"/>
          <p:cNvSpPr>
            <a:spLocks noGrp="1"/>
          </p:cNvSpPr>
          <p:nvPr>
            <p:ph type="ftr" sz="quarter" idx="10"/>
          </p:nvPr>
        </p:nvSpPr>
        <p:spPr/>
        <p:txBody>
          <a:bodyPr/>
          <a:lstStyle>
            <a:lvl1pPr>
              <a:defRPr sz="900" b="0"/>
            </a:lvl1pPr>
          </a:lstStyle>
          <a:p>
            <a:pPr>
              <a:defRPr/>
            </a:pPr>
            <a:endParaRPr lang="en-US"/>
          </a:p>
        </p:txBody>
      </p:sp>
    </p:spTree>
    <p:extLst>
      <p:ext uri="{BB962C8B-B14F-4D97-AF65-F5344CB8AC3E}">
        <p14:creationId xmlns:p14="http://schemas.microsoft.com/office/powerpoint/2010/main" val="184553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Footer Placeholder 6"/>
          <p:cNvSpPr>
            <a:spLocks noGrp="1"/>
          </p:cNvSpPr>
          <p:nvPr>
            <p:ph type="ftr" sz="quarter" idx="10"/>
          </p:nvPr>
        </p:nvSpPr>
        <p:spPr/>
        <p:txBody>
          <a:bodyPr/>
          <a:lstStyle>
            <a:lvl1pPr>
              <a:defRPr sz="900" b="0"/>
            </a:lvl1pPr>
          </a:lstStyle>
          <a:p>
            <a:pPr>
              <a:defRPr/>
            </a:pPr>
            <a:endParaRPr lang="en-US"/>
          </a:p>
        </p:txBody>
      </p:sp>
    </p:spTree>
    <p:extLst>
      <p:ext uri="{BB962C8B-B14F-4D97-AF65-F5344CB8AC3E}">
        <p14:creationId xmlns:p14="http://schemas.microsoft.com/office/powerpoint/2010/main" val="1542526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Footer Placeholder 2"/>
          <p:cNvSpPr>
            <a:spLocks noGrp="1"/>
          </p:cNvSpPr>
          <p:nvPr>
            <p:ph type="ftr" sz="quarter" idx="10"/>
          </p:nvPr>
        </p:nvSpPr>
        <p:spPr/>
        <p:txBody>
          <a:bodyPr/>
          <a:lstStyle>
            <a:lvl1pPr>
              <a:defRPr sz="900" b="0"/>
            </a:lvl1pPr>
          </a:lstStyle>
          <a:p>
            <a:pPr>
              <a:defRPr/>
            </a:pPr>
            <a:endParaRPr lang="en-US"/>
          </a:p>
        </p:txBody>
      </p:sp>
    </p:spTree>
    <p:extLst>
      <p:ext uri="{BB962C8B-B14F-4D97-AF65-F5344CB8AC3E}">
        <p14:creationId xmlns:p14="http://schemas.microsoft.com/office/powerpoint/2010/main" val="72668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sz="900" b="0"/>
            </a:lvl1pPr>
          </a:lstStyle>
          <a:p>
            <a:pPr>
              <a:defRPr/>
            </a:pPr>
            <a:endParaRPr lang="en-US"/>
          </a:p>
        </p:txBody>
      </p:sp>
    </p:spTree>
    <p:extLst>
      <p:ext uri="{BB962C8B-B14F-4D97-AF65-F5344CB8AC3E}">
        <p14:creationId xmlns:p14="http://schemas.microsoft.com/office/powerpoint/2010/main" val="130191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Footer Placeholder 4"/>
          <p:cNvSpPr>
            <a:spLocks noGrp="1"/>
          </p:cNvSpPr>
          <p:nvPr>
            <p:ph type="ftr" sz="quarter" idx="10"/>
          </p:nvPr>
        </p:nvSpPr>
        <p:spPr/>
        <p:txBody>
          <a:bodyPr/>
          <a:lstStyle>
            <a:lvl1pPr>
              <a:defRPr sz="900" b="0"/>
            </a:lvl1pPr>
          </a:lstStyle>
          <a:p>
            <a:pPr>
              <a:defRPr/>
            </a:pPr>
            <a:endParaRPr lang="en-US"/>
          </a:p>
        </p:txBody>
      </p:sp>
    </p:spTree>
    <p:extLst>
      <p:ext uri="{BB962C8B-B14F-4D97-AF65-F5344CB8AC3E}">
        <p14:creationId xmlns:p14="http://schemas.microsoft.com/office/powerpoint/2010/main" val="978786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Footer Placeholder 4"/>
          <p:cNvSpPr>
            <a:spLocks noGrp="1"/>
          </p:cNvSpPr>
          <p:nvPr>
            <p:ph type="ftr" sz="quarter" idx="10"/>
          </p:nvPr>
        </p:nvSpPr>
        <p:spPr/>
        <p:txBody>
          <a:bodyPr/>
          <a:lstStyle>
            <a:lvl1pPr>
              <a:defRPr sz="900" b="0"/>
            </a:lvl1pPr>
          </a:lstStyle>
          <a:p>
            <a:pPr>
              <a:defRPr/>
            </a:pPr>
            <a:endParaRPr lang="en-US"/>
          </a:p>
        </p:txBody>
      </p:sp>
    </p:spTree>
    <p:extLst>
      <p:ext uri="{BB962C8B-B14F-4D97-AF65-F5344CB8AC3E}">
        <p14:creationId xmlns:p14="http://schemas.microsoft.com/office/powerpoint/2010/main" val="1548061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1" descr="logobalk"/>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0" y="155575"/>
            <a:ext cx="9144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468313" y="1295400"/>
            <a:ext cx="8118475"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1029" name="Rectangle 5"/>
          <p:cNvSpPr>
            <a:spLocks noGrp="1" noChangeArrowheads="1"/>
          </p:cNvSpPr>
          <p:nvPr>
            <p:ph type="ftr" sz="quarter" idx="3"/>
          </p:nvPr>
        </p:nvSpPr>
        <p:spPr bwMode="auto">
          <a:xfrm>
            <a:off x="468313" y="6270625"/>
            <a:ext cx="8123237" cy="587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900" b="1">
                <a:latin typeface="+mn-lt"/>
                <a:cs typeface="+mn-cs"/>
              </a:defRPr>
            </a:lvl1pPr>
          </a:lstStyle>
          <a:p>
            <a:pPr>
              <a:defRPr/>
            </a:pPr>
            <a:endParaRPr lang="en-US"/>
          </a:p>
        </p:txBody>
      </p:sp>
      <p:sp>
        <p:nvSpPr>
          <p:cNvPr id="2" name="Rectangle 2"/>
          <p:cNvSpPr>
            <a:spLocks noGrp="1" noChangeArrowheads="1"/>
          </p:cNvSpPr>
          <p:nvPr>
            <p:ph type="title"/>
          </p:nvPr>
        </p:nvSpPr>
        <p:spPr bwMode="auto">
          <a:xfrm>
            <a:off x="457200" y="533400"/>
            <a:ext cx="81470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a:t>
            </a:r>
          </a:p>
        </p:txBody>
      </p:sp>
      <p:sp>
        <p:nvSpPr>
          <p:cNvPr id="1030" name="Line 23"/>
          <p:cNvSpPr>
            <a:spLocks noChangeShapeType="1"/>
          </p:cNvSpPr>
          <p:nvPr/>
        </p:nvSpPr>
        <p:spPr bwMode="auto">
          <a:xfrm flipV="1">
            <a:off x="539750" y="6232525"/>
            <a:ext cx="8047038" cy="4763"/>
          </a:xfrm>
          <a:prstGeom prst="line">
            <a:avLst/>
          </a:prstGeom>
          <a:noFill/>
          <a:ln w="19050">
            <a:solidFill>
              <a:srgbClr val="0A1E60"/>
            </a:solidFill>
            <a:round/>
            <a:headEnd/>
            <a:tailEnd/>
          </a:ln>
          <a:extLst>
            <a:ext uri="{909E8E84-426E-40DD-AFC4-6F175D3DCCD1}">
              <a14:hiddenFill xmlns:a14="http://schemas.microsoft.com/office/drawing/2010/main">
                <a:noFill/>
              </a14:hiddenFill>
            </a:ext>
          </a:extLst>
        </p:spPr>
        <p:txBody>
          <a:bodyPr/>
          <a:lstStyle/>
          <a:p>
            <a:endParaRPr lang="nl-BE"/>
          </a:p>
        </p:txBody>
      </p:sp>
      <p:pic>
        <p:nvPicPr>
          <p:cNvPr id="1031" name="Picture 40"/>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85825" y="125413"/>
            <a:ext cx="6905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hf sldNum="0" hdr="0" ftr="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Calibri" pitchFamily="34" charset="0"/>
        </a:defRPr>
      </a:lvl2pPr>
      <a:lvl3pPr algn="ctr" rtl="0" eaLnBrk="1" fontAlgn="base" hangingPunct="1">
        <a:spcBef>
          <a:spcPct val="0"/>
        </a:spcBef>
        <a:spcAft>
          <a:spcPct val="0"/>
        </a:spcAft>
        <a:defRPr sz="2800">
          <a:solidFill>
            <a:schemeClr val="tx2"/>
          </a:solidFill>
          <a:latin typeface="Calibri" pitchFamily="34" charset="0"/>
        </a:defRPr>
      </a:lvl3pPr>
      <a:lvl4pPr algn="ctr" rtl="0" eaLnBrk="1" fontAlgn="base" hangingPunct="1">
        <a:spcBef>
          <a:spcPct val="0"/>
        </a:spcBef>
        <a:spcAft>
          <a:spcPct val="0"/>
        </a:spcAft>
        <a:defRPr sz="2800">
          <a:solidFill>
            <a:schemeClr val="tx2"/>
          </a:solidFill>
          <a:latin typeface="Calibri" pitchFamily="34" charset="0"/>
        </a:defRPr>
      </a:lvl4pPr>
      <a:lvl5pPr algn="ctr" rtl="0" eaLnBrk="1" fontAlgn="base" hangingPunct="1">
        <a:spcBef>
          <a:spcPct val="0"/>
        </a:spcBef>
        <a:spcAft>
          <a:spcPct val="0"/>
        </a:spcAft>
        <a:defRPr sz="2800">
          <a:solidFill>
            <a:schemeClr val="tx2"/>
          </a:solidFill>
          <a:latin typeface="Calibri" pitchFamily="34" charset="0"/>
        </a:defRPr>
      </a:lvl5pPr>
      <a:lvl6pPr marL="457200" algn="ctr" rtl="0" eaLnBrk="1" fontAlgn="base" hangingPunct="1">
        <a:spcBef>
          <a:spcPct val="0"/>
        </a:spcBef>
        <a:spcAft>
          <a:spcPct val="0"/>
        </a:spcAft>
        <a:defRPr sz="2800">
          <a:solidFill>
            <a:schemeClr val="tx2"/>
          </a:solidFill>
          <a:latin typeface="Tahoma" charset="0"/>
        </a:defRPr>
      </a:lvl6pPr>
      <a:lvl7pPr marL="914400" algn="ctr" rtl="0" eaLnBrk="1" fontAlgn="base" hangingPunct="1">
        <a:spcBef>
          <a:spcPct val="0"/>
        </a:spcBef>
        <a:spcAft>
          <a:spcPct val="0"/>
        </a:spcAft>
        <a:defRPr sz="2800">
          <a:solidFill>
            <a:schemeClr val="tx2"/>
          </a:solidFill>
          <a:latin typeface="Tahoma" charset="0"/>
        </a:defRPr>
      </a:lvl7pPr>
      <a:lvl8pPr marL="1371600" algn="ctr" rtl="0" eaLnBrk="1" fontAlgn="base" hangingPunct="1">
        <a:spcBef>
          <a:spcPct val="0"/>
        </a:spcBef>
        <a:spcAft>
          <a:spcPct val="0"/>
        </a:spcAft>
        <a:defRPr sz="2800">
          <a:solidFill>
            <a:schemeClr val="tx2"/>
          </a:solidFill>
          <a:latin typeface="Tahoma" charset="0"/>
        </a:defRPr>
      </a:lvl8pPr>
      <a:lvl9pPr marL="1828800" algn="ctr" rtl="0" eaLnBrk="1" fontAlgn="base" hangingPunct="1">
        <a:spcBef>
          <a:spcPct val="0"/>
        </a:spcBef>
        <a:spcAft>
          <a:spcPct val="0"/>
        </a:spcAft>
        <a:defRPr sz="2800">
          <a:solidFill>
            <a:schemeClr val="tx2"/>
          </a:solidFill>
          <a:latin typeface="Tahoma"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1" descr="logobalk"/>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0" y="155575"/>
            <a:ext cx="9144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468313" y="1295400"/>
            <a:ext cx="8118475"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1029" name="Rectangle 5"/>
          <p:cNvSpPr>
            <a:spLocks noGrp="1" noChangeArrowheads="1"/>
          </p:cNvSpPr>
          <p:nvPr>
            <p:ph type="ftr" sz="quarter" idx="3"/>
          </p:nvPr>
        </p:nvSpPr>
        <p:spPr bwMode="auto">
          <a:xfrm>
            <a:off x="468313" y="6270625"/>
            <a:ext cx="8123237" cy="587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900" b="1">
                <a:latin typeface="+mn-lt"/>
                <a:cs typeface="+mn-cs"/>
              </a:defRPr>
            </a:lvl1pPr>
          </a:lstStyle>
          <a:p>
            <a:pPr>
              <a:defRPr/>
            </a:pPr>
            <a:endParaRPr lang="en-US">
              <a:solidFill>
                <a:srgbClr val="000000"/>
              </a:solidFill>
            </a:endParaRPr>
          </a:p>
        </p:txBody>
      </p:sp>
      <p:sp>
        <p:nvSpPr>
          <p:cNvPr id="2" name="Rectangle 2"/>
          <p:cNvSpPr>
            <a:spLocks noGrp="1" noChangeArrowheads="1"/>
          </p:cNvSpPr>
          <p:nvPr>
            <p:ph type="title"/>
          </p:nvPr>
        </p:nvSpPr>
        <p:spPr bwMode="auto">
          <a:xfrm>
            <a:off x="457200" y="533400"/>
            <a:ext cx="81470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a:t>
            </a:r>
          </a:p>
        </p:txBody>
      </p:sp>
      <p:sp>
        <p:nvSpPr>
          <p:cNvPr id="1030" name="Line 23"/>
          <p:cNvSpPr>
            <a:spLocks noChangeShapeType="1"/>
          </p:cNvSpPr>
          <p:nvPr/>
        </p:nvSpPr>
        <p:spPr bwMode="auto">
          <a:xfrm flipV="1">
            <a:off x="539750" y="6232525"/>
            <a:ext cx="8047038" cy="4763"/>
          </a:xfrm>
          <a:prstGeom prst="line">
            <a:avLst/>
          </a:prstGeom>
          <a:noFill/>
          <a:ln w="19050">
            <a:solidFill>
              <a:srgbClr val="0A1E60"/>
            </a:solidFill>
            <a:round/>
            <a:headEnd/>
            <a:tailEnd/>
          </a:ln>
          <a:extLst>
            <a:ext uri="{909E8E84-426E-40DD-AFC4-6F175D3DCCD1}">
              <a14:hiddenFill xmlns:a14="http://schemas.microsoft.com/office/drawing/2010/main">
                <a:noFill/>
              </a14:hiddenFill>
            </a:ext>
          </a:extLst>
        </p:spPr>
        <p:txBody>
          <a:bodyPr/>
          <a:lstStyle/>
          <a:p>
            <a:endParaRPr lang="nl-BE">
              <a:solidFill>
                <a:srgbClr val="000000"/>
              </a:solidFill>
            </a:endParaRPr>
          </a:p>
        </p:txBody>
      </p:sp>
      <p:pic>
        <p:nvPicPr>
          <p:cNvPr id="1031" name="Picture 40"/>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85825" y="125413"/>
            <a:ext cx="6905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2459793"/>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hf sldNum="0" hdr="0" ftr="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Calibri" pitchFamily="34" charset="0"/>
        </a:defRPr>
      </a:lvl2pPr>
      <a:lvl3pPr algn="ctr" rtl="0" eaLnBrk="0" fontAlgn="base" hangingPunct="0">
        <a:spcBef>
          <a:spcPct val="0"/>
        </a:spcBef>
        <a:spcAft>
          <a:spcPct val="0"/>
        </a:spcAft>
        <a:defRPr sz="2800">
          <a:solidFill>
            <a:schemeClr val="tx2"/>
          </a:solidFill>
          <a:latin typeface="Calibri" pitchFamily="34" charset="0"/>
        </a:defRPr>
      </a:lvl3pPr>
      <a:lvl4pPr algn="ctr" rtl="0" eaLnBrk="0" fontAlgn="base" hangingPunct="0">
        <a:spcBef>
          <a:spcPct val="0"/>
        </a:spcBef>
        <a:spcAft>
          <a:spcPct val="0"/>
        </a:spcAft>
        <a:defRPr sz="2800">
          <a:solidFill>
            <a:schemeClr val="tx2"/>
          </a:solidFill>
          <a:latin typeface="Calibri" pitchFamily="34" charset="0"/>
        </a:defRPr>
      </a:lvl4pPr>
      <a:lvl5pPr algn="ctr" rtl="0" eaLnBrk="0" fontAlgn="base" hangingPunct="0">
        <a:spcBef>
          <a:spcPct val="0"/>
        </a:spcBef>
        <a:spcAft>
          <a:spcPct val="0"/>
        </a:spcAft>
        <a:defRPr sz="2800">
          <a:solidFill>
            <a:schemeClr val="tx2"/>
          </a:solidFill>
          <a:latin typeface="Calibri" pitchFamily="34" charset="0"/>
        </a:defRPr>
      </a:lvl5pPr>
      <a:lvl6pPr marL="457200" algn="ctr" rtl="0" eaLnBrk="1" fontAlgn="base" hangingPunct="1">
        <a:spcBef>
          <a:spcPct val="0"/>
        </a:spcBef>
        <a:spcAft>
          <a:spcPct val="0"/>
        </a:spcAft>
        <a:defRPr sz="2800">
          <a:solidFill>
            <a:schemeClr val="tx2"/>
          </a:solidFill>
          <a:latin typeface="Tahoma" charset="0"/>
        </a:defRPr>
      </a:lvl6pPr>
      <a:lvl7pPr marL="914400" algn="ctr" rtl="0" eaLnBrk="1" fontAlgn="base" hangingPunct="1">
        <a:spcBef>
          <a:spcPct val="0"/>
        </a:spcBef>
        <a:spcAft>
          <a:spcPct val="0"/>
        </a:spcAft>
        <a:defRPr sz="2800">
          <a:solidFill>
            <a:schemeClr val="tx2"/>
          </a:solidFill>
          <a:latin typeface="Tahoma" charset="0"/>
        </a:defRPr>
      </a:lvl7pPr>
      <a:lvl8pPr marL="1371600" algn="ctr" rtl="0" eaLnBrk="1" fontAlgn="base" hangingPunct="1">
        <a:spcBef>
          <a:spcPct val="0"/>
        </a:spcBef>
        <a:spcAft>
          <a:spcPct val="0"/>
        </a:spcAft>
        <a:defRPr sz="2800">
          <a:solidFill>
            <a:schemeClr val="tx2"/>
          </a:solidFill>
          <a:latin typeface="Tahoma" charset="0"/>
        </a:defRPr>
      </a:lvl8pPr>
      <a:lvl9pPr marL="1828800" algn="ctr" rtl="0" eaLnBrk="1" fontAlgn="base" hangingPunct="1">
        <a:spcBef>
          <a:spcPct val="0"/>
        </a:spcBef>
        <a:spcAft>
          <a:spcPct val="0"/>
        </a:spcAft>
        <a:defRPr sz="2800">
          <a:solidFill>
            <a:schemeClr val="tx2"/>
          </a:solidFill>
          <a:latin typeface="Tahoma"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mailto:IRO@UGent.be" TargetMode="External"/><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hyperlink" Target="http://www.ugent.be/UGentIRO" TargetMode="External"/><Relationship Id="rId10" Type="http://schemas.openxmlformats.org/officeDocument/2006/relationships/image" Target="../media/image8.jpeg"/><Relationship Id="rId4" Type="http://schemas.openxmlformats.org/officeDocument/2006/relationships/hyperlink" Target="http://www.ugent.be/en" TargetMode="External"/><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3"/>
          <p:cNvSpPr>
            <a:spLocks noGrp="1"/>
          </p:cNvSpPr>
          <p:nvPr>
            <p:ph type="ctrTitle"/>
          </p:nvPr>
        </p:nvSpPr>
        <p:spPr>
          <a:xfrm>
            <a:off x="1115616" y="2351162"/>
            <a:ext cx="7383165" cy="1509886"/>
          </a:xfrm>
          <a:prstGeom prst="round2DiagRect">
            <a:avLst/>
          </a:prstGeom>
          <a:solidFill>
            <a:srgbClr val="1F497E"/>
          </a:solidFill>
          <a:ln>
            <a:miter lim="800000"/>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eaLnBrk="1" hangingPunct="1">
              <a:spcBef>
                <a:spcPts val="1200"/>
              </a:spcBef>
              <a:spcAft>
                <a:spcPts val="1200"/>
              </a:spcAft>
              <a:defRPr/>
            </a:pPr>
            <a:r>
              <a:rPr lang="en-GB" sz="4800" b="1" dirty="0" smtClean="0">
                <a:solidFill>
                  <a:srgbClr val="FFFFFF"/>
                </a:solidFill>
                <a:latin typeface="Arial" pitchFamily="34" charset="0"/>
                <a:cs typeface="Arial" pitchFamily="34" charset="0"/>
              </a:rPr>
              <a:t>SIPUS Project </a:t>
            </a:r>
            <a:br>
              <a:rPr lang="en-GB" sz="4800" b="1" dirty="0" smtClean="0">
                <a:solidFill>
                  <a:srgbClr val="FFFFFF"/>
                </a:solidFill>
                <a:latin typeface="Arial" pitchFamily="34" charset="0"/>
                <a:cs typeface="Arial" pitchFamily="34" charset="0"/>
              </a:rPr>
            </a:br>
            <a:r>
              <a:rPr lang="en-GB" sz="4800" b="1" dirty="0" smtClean="0">
                <a:solidFill>
                  <a:srgbClr val="FFFFFF"/>
                </a:solidFill>
                <a:latin typeface="Arial" pitchFamily="34" charset="0"/>
                <a:cs typeface="Arial" pitchFamily="34" charset="0"/>
              </a:rPr>
              <a:t>WP 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785813"/>
            <a:ext cx="8147050" cy="663575"/>
          </a:xfrm>
          <a:prstGeom prst="round2DiagRect">
            <a:avLst/>
          </a:prstGeom>
          <a:solidFill>
            <a:schemeClr val="bg1">
              <a:lumMod val="95000"/>
            </a:schemeClr>
          </a:solidFill>
          <a:ln>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lstStyle/>
          <a:p>
            <a:pPr algn="r" eaLnBrk="1" hangingPunct="1">
              <a:defRPr/>
            </a:pPr>
            <a:r>
              <a:rPr lang="en-GB" sz="2400" dirty="0" smtClean="0">
                <a:solidFill>
                  <a:srgbClr val="1F497E"/>
                </a:solidFill>
                <a:latin typeface="Arial" pitchFamily="34" charset="0"/>
                <a:cs typeface="Arial" pitchFamily="34" charset="0"/>
              </a:rPr>
              <a:t>Contact</a:t>
            </a:r>
            <a:endParaRPr lang="en-GB" sz="2400" dirty="0">
              <a:solidFill>
                <a:srgbClr val="1F497E"/>
              </a:solidFill>
              <a:latin typeface="Arial" pitchFamily="34" charset="0"/>
              <a:cs typeface="Arial" pitchFamily="34" charset="0"/>
            </a:endParaRPr>
          </a:p>
        </p:txBody>
      </p:sp>
      <p:sp>
        <p:nvSpPr>
          <p:cNvPr id="2" name="Tijdelijke aanduiding voor inhoud 1"/>
          <p:cNvSpPr>
            <a:spLocks noGrp="1"/>
          </p:cNvSpPr>
          <p:nvPr>
            <p:ph idx="1"/>
          </p:nvPr>
        </p:nvSpPr>
        <p:spPr>
          <a:xfrm>
            <a:off x="478917" y="1628800"/>
            <a:ext cx="8118475" cy="4464496"/>
          </a:xfrm>
        </p:spPr>
        <p:txBody>
          <a:bodyPr/>
          <a:lstStyle/>
          <a:p>
            <a:pPr marL="0" indent="0" algn="r">
              <a:buNone/>
            </a:pPr>
            <a:endParaRPr lang="nl-BE" dirty="0" smtClean="0">
              <a:latin typeface="Arial" pitchFamily="34" charset="0"/>
              <a:cs typeface="Arial" pitchFamily="34" charset="0"/>
            </a:endParaRPr>
          </a:p>
          <a:p>
            <a:pPr marL="0" indent="0" algn="r">
              <a:buNone/>
            </a:pPr>
            <a:r>
              <a:rPr lang="nl-BE" dirty="0" err="1" smtClean="0">
                <a:latin typeface="Arial" pitchFamily="34" charset="0"/>
                <a:cs typeface="Arial" pitchFamily="34" charset="0"/>
              </a:rPr>
              <a:t>Ghent</a:t>
            </a:r>
            <a:r>
              <a:rPr lang="nl-BE" dirty="0" smtClean="0">
                <a:latin typeface="Arial" pitchFamily="34" charset="0"/>
                <a:cs typeface="Arial" pitchFamily="34" charset="0"/>
              </a:rPr>
              <a:t> </a:t>
            </a:r>
            <a:r>
              <a:rPr lang="nl-BE" dirty="0">
                <a:latin typeface="Arial" pitchFamily="34" charset="0"/>
                <a:cs typeface="Arial" pitchFamily="34" charset="0"/>
              </a:rPr>
              <a:t>University</a:t>
            </a:r>
          </a:p>
          <a:p>
            <a:pPr marL="0" indent="0" algn="r">
              <a:buNone/>
            </a:pPr>
            <a:r>
              <a:rPr lang="nl-BE" dirty="0">
                <a:latin typeface="Arial" pitchFamily="34" charset="0"/>
                <a:cs typeface="Arial" pitchFamily="34" charset="0"/>
              </a:rPr>
              <a:t>Sint-</a:t>
            </a:r>
            <a:r>
              <a:rPr lang="nl-BE" dirty="0" err="1">
                <a:latin typeface="Arial" pitchFamily="34" charset="0"/>
                <a:cs typeface="Arial" pitchFamily="34" charset="0"/>
              </a:rPr>
              <a:t>Pietersnieuwstraat</a:t>
            </a:r>
            <a:r>
              <a:rPr lang="nl-BE" dirty="0">
                <a:latin typeface="Arial" pitchFamily="34" charset="0"/>
                <a:cs typeface="Arial" pitchFamily="34" charset="0"/>
              </a:rPr>
              <a:t> 25</a:t>
            </a:r>
          </a:p>
          <a:p>
            <a:pPr marL="0" indent="0" algn="r">
              <a:buNone/>
            </a:pPr>
            <a:r>
              <a:rPr lang="nl-BE" dirty="0">
                <a:latin typeface="Arial" pitchFamily="34" charset="0"/>
                <a:cs typeface="Arial" pitchFamily="34" charset="0"/>
              </a:rPr>
              <a:t>B - 9000 </a:t>
            </a:r>
            <a:r>
              <a:rPr lang="nl-BE" dirty="0" err="1">
                <a:latin typeface="Arial" pitchFamily="34" charset="0"/>
                <a:cs typeface="Arial" pitchFamily="34" charset="0"/>
              </a:rPr>
              <a:t>Ghent</a:t>
            </a:r>
            <a:endParaRPr lang="nl-BE" dirty="0">
              <a:latin typeface="Arial" pitchFamily="34" charset="0"/>
              <a:cs typeface="Arial" pitchFamily="34" charset="0"/>
            </a:endParaRPr>
          </a:p>
          <a:p>
            <a:pPr marL="0" indent="0" algn="r">
              <a:buNone/>
            </a:pPr>
            <a:r>
              <a:rPr lang="nl-BE" dirty="0" smtClean="0">
                <a:latin typeface="Arial" pitchFamily="34" charset="0"/>
                <a:cs typeface="Arial" pitchFamily="34" charset="0"/>
                <a:hlinkClick r:id="rId3"/>
              </a:rPr>
              <a:t>IRO@UGent.be</a:t>
            </a:r>
            <a:endParaRPr lang="nl-BE" dirty="0" smtClean="0">
              <a:latin typeface="Arial" pitchFamily="34" charset="0"/>
              <a:cs typeface="Arial" pitchFamily="34" charset="0"/>
            </a:endParaRPr>
          </a:p>
          <a:p>
            <a:pPr marL="0" indent="0" algn="r">
              <a:buNone/>
            </a:pPr>
            <a:r>
              <a:rPr lang="nl-BE" dirty="0" smtClean="0">
                <a:latin typeface="Arial" pitchFamily="34" charset="0"/>
                <a:cs typeface="Arial" pitchFamily="34" charset="0"/>
                <a:hlinkClick r:id="rId4"/>
              </a:rPr>
              <a:t>www.UGent.be/en</a:t>
            </a:r>
            <a:endParaRPr lang="nl-BE" dirty="0" smtClean="0">
              <a:latin typeface="Arial" pitchFamily="34" charset="0"/>
              <a:cs typeface="Arial" pitchFamily="34" charset="0"/>
            </a:endParaRPr>
          </a:p>
          <a:p>
            <a:pPr marL="0" indent="0" algn="r">
              <a:buNone/>
            </a:pPr>
            <a:r>
              <a:rPr lang="nl-BE" dirty="0" smtClean="0">
                <a:latin typeface="Arial" pitchFamily="34" charset="0"/>
                <a:cs typeface="Arial" pitchFamily="34" charset="0"/>
              </a:rPr>
              <a:t> </a:t>
            </a:r>
            <a:r>
              <a:rPr lang="nl-BE" dirty="0" smtClean="0">
                <a:latin typeface="Arial" pitchFamily="34" charset="0"/>
                <a:cs typeface="Arial" pitchFamily="34" charset="0"/>
                <a:hlinkClick r:id="rId5"/>
              </a:rPr>
              <a:t>www.twitter.com/UGentIRO</a:t>
            </a:r>
            <a:endParaRPr lang="nl-BE" dirty="0" smtClean="0">
              <a:latin typeface="Arial" pitchFamily="34" charset="0"/>
              <a:cs typeface="Arial" pitchFamily="34" charset="0"/>
            </a:endParaRPr>
          </a:p>
          <a:p>
            <a:pPr marL="0" indent="0" algn="r">
              <a:buNone/>
            </a:pPr>
            <a:r>
              <a:rPr lang="nl-BE" dirty="0" smtClean="0">
                <a:latin typeface="Arial" pitchFamily="34" charset="0"/>
                <a:cs typeface="Arial" pitchFamily="34" charset="0"/>
              </a:rPr>
              <a:t> </a:t>
            </a:r>
            <a:endParaRPr lang="nl-BE" dirty="0">
              <a:latin typeface="Arial" pitchFamily="34" charset="0"/>
              <a:cs typeface="Arial" pitchFamily="34" charset="0"/>
            </a:endParaRPr>
          </a:p>
          <a:p>
            <a:endParaRPr lang="nl-NL" dirty="0" smtClean="0">
              <a:latin typeface="Arial" pitchFamily="34" charset="0"/>
              <a:cs typeface="Arial" pitchFamily="34" charset="0"/>
            </a:endParaRPr>
          </a:p>
        </p:txBody>
      </p:sp>
      <p:pic>
        <p:nvPicPr>
          <p:cNvPr id="4097" name="Picture 1" descr="\\files\pleys\shares\dib\AIB_Fotos\Ghent_Pan\Ann_Reg_x_IMG_6085.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606456" y="5311663"/>
            <a:ext cx="1800200" cy="120019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files\pleys\shares\dib\AIB_Fotos\Ghent_Pan\Ann_Reg_x_IMG_5008.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05960" y="5311662"/>
            <a:ext cx="1800200" cy="120019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iles\pleys\shares\dib\AIB_Fotos\Ghent_Pan\Ann_Reg_x_IMG_4339.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806160" y="5311660"/>
            <a:ext cx="1800296" cy="120019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iles\pleys\shares\dib\AIB_Fotos\Ghent_Pan\Ann_Reg_x_IMG_5868.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312548" y="5311662"/>
            <a:ext cx="1800200" cy="1200198"/>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files\pleys\shares\dib\AIB_Fotos\Ghent_Pan\Ann_Reg_x_IMG_4403.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112748" y="5057929"/>
            <a:ext cx="969288" cy="145393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files\pleys\shares\dib\AIB_Fotos\Ghent_Pan\Ann_Reg_x_IMG_5005.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4270" y="5057929"/>
            <a:ext cx="969338" cy="1453928"/>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32040" y="3789040"/>
            <a:ext cx="465640" cy="465640"/>
          </a:xfrm>
          <a:prstGeom prst="rect">
            <a:avLst/>
          </a:prstGeom>
        </p:spPr>
      </p:pic>
    </p:spTree>
    <p:extLst>
      <p:ext uri="{BB962C8B-B14F-4D97-AF65-F5344CB8AC3E}">
        <p14:creationId xmlns:p14="http://schemas.microsoft.com/office/powerpoint/2010/main" val="746363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785813"/>
            <a:ext cx="8147050" cy="663575"/>
          </a:xfrm>
          <a:prstGeom prst="round2DiagRect">
            <a:avLst/>
          </a:prstGeom>
          <a:solidFill>
            <a:schemeClr val="bg1">
              <a:lumMod val="95000"/>
            </a:schemeClr>
          </a:solidFill>
          <a:ln>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lstStyle/>
          <a:p>
            <a:pPr algn="r" eaLnBrk="1" hangingPunct="1">
              <a:defRPr/>
            </a:pPr>
            <a:r>
              <a:rPr lang="en-GB" sz="2400" dirty="0" smtClean="0">
                <a:solidFill>
                  <a:srgbClr val="1F497E"/>
                </a:solidFill>
                <a:latin typeface="Arial" pitchFamily="34" charset="0"/>
                <a:cs typeface="Arial" pitchFamily="34" charset="0"/>
              </a:rPr>
              <a:t>WP 1</a:t>
            </a:r>
            <a:endParaRPr lang="en-GB" sz="2400" dirty="0">
              <a:solidFill>
                <a:srgbClr val="1F497E"/>
              </a:solidFill>
              <a:latin typeface="Arial" pitchFamily="34" charset="0"/>
              <a:cs typeface="Arial" pitchFamily="34" charset="0"/>
            </a:endParaRPr>
          </a:p>
        </p:txBody>
      </p:sp>
      <p:sp>
        <p:nvSpPr>
          <p:cNvPr id="2" name="Tijdelijke aanduiding voor inhoud 1"/>
          <p:cNvSpPr>
            <a:spLocks noGrp="1"/>
          </p:cNvSpPr>
          <p:nvPr>
            <p:ph idx="1"/>
          </p:nvPr>
        </p:nvSpPr>
        <p:spPr>
          <a:xfrm>
            <a:off x="467544" y="1628800"/>
            <a:ext cx="8118475" cy="4752528"/>
          </a:xfrm>
        </p:spPr>
        <p:txBody>
          <a:bodyPr/>
          <a:lstStyle/>
          <a:p>
            <a:pPr marL="0" indent="0">
              <a:buNone/>
            </a:pPr>
            <a:r>
              <a:rPr lang="en-US" b="1" dirty="0"/>
              <a:t>DEVELOPMENT AND ADVANCEMENT OF NATIONAL LEGISLATIVE FOR INTERNATIONALISATION</a:t>
            </a:r>
            <a:endParaRPr lang="en-US" b="1" dirty="0" smtClean="0"/>
          </a:p>
          <a:p>
            <a:pPr marL="0" indent="0">
              <a:buNone/>
            </a:pPr>
            <a:endParaRPr lang="en-US" dirty="0" smtClean="0"/>
          </a:p>
          <a:p>
            <a:pPr marL="0" indent="0">
              <a:buNone/>
            </a:pPr>
            <a:r>
              <a:rPr lang="en-US" b="1" dirty="0" smtClean="0"/>
              <a:t>Two </a:t>
            </a:r>
            <a:r>
              <a:rPr lang="en-US" b="1" dirty="0"/>
              <a:t>significant documents </a:t>
            </a:r>
            <a:r>
              <a:rPr lang="en-US" dirty="0"/>
              <a:t>will be produced in the initial phase</a:t>
            </a:r>
            <a:r>
              <a:rPr lang="en-US" dirty="0" smtClean="0"/>
              <a:t>:</a:t>
            </a:r>
          </a:p>
          <a:p>
            <a:r>
              <a:rPr lang="en-US" dirty="0" smtClean="0"/>
              <a:t>In-depth </a:t>
            </a:r>
            <a:r>
              <a:rPr lang="en-US" dirty="0"/>
              <a:t>analysis and assessment report of the current national framework underpinning internationalisation in Serbia </a:t>
            </a:r>
            <a:endParaRPr lang="en-US" dirty="0" smtClean="0"/>
          </a:p>
          <a:p>
            <a:pPr marL="0" indent="0">
              <a:buNone/>
            </a:pPr>
            <a:r>
              <a:rPr lang="en-US" dirty="0"/>
              <a:t> </a:t>
            </a:r>
            <a:r>
              <a:rPr lang="en-US" dirty="0" smtClean="0"/>
              <a:t>         =&gt; conducted </a:t>
            </a:r>
            <a:r>
              <a:rPr lang="en-US" dirty="0"/>
              <a:t>by the University of </a:t>
            </a:r>
            <a:r>
              <a:rPr lang="en-US" dirty="0" smtClean="0"/>
              <a:t>NS + input Serbian partners</a:t>
            </a:r>
          </a:p>
          <a:p>
            <a:pPr marL="0" indent="0">
              <a:buNone/>
            </a:pPr>
            <a:endParaRPr lang="en-US" dirty="0" smtClean="0"/>
          </a:p>
          <a:p>
            <a:r>
              <a:rPr lang="en-US" dirty="0" smtClean="0"/>
              <a:t> A </a:t>
            </a:r>
            <a:r>
              <a:rPr lang="en-US" dirty="0"/>
              <a:t>detailed comparative study on existing national legislatives for internationalisation of HE and research in EU partner countries </a:t>
            </a:r>
            <a:r>
              <a:rPr lang="en-US" dirty="0" smtClean="0"/>
              <a:t>  (</a:t>
            </a:r>
            <a:r>
              <a:rPr lang="en-US" dirty="0"/>
              <a:t>Belgium, Austria, Hungary and Spain) and Serbia, with clear references to the appropriate EU strategies </a:t>
            </a:r>
            <a:endParaRPr lang="en-US" dirty="0" smtClean="0"/>
          </a:p>
          <a:p>
            <a:pPr marL="0" indent="0">
              <a:buNone/>
            </a:pPr>
            <a:r>
              <a:rPr lang="en-US" dirty="0"/>
              <a:t> </a:t>
            </a:r>
            <a:r>
              <a:rPr lang="en-US" dirty="0" smtClean="0"/>
              <a:t>       =&gt; conducted </a:t>
            </a:r>
            <a:r>
              <a:rPr lang="en-US" dirty="0"/>
              <a:t>by </a:t>
            </a:r>
            <a:r>
              <a:rPr lang="en-US" dirty="0" smtClean="0"/>
              <a:t>Ghent University + </a:t>
            </a:r>
            <a:r>
              <a:rPr lang="en-US" dirty="0"/>
              <a:t>University of </a:t>
            </a:r>
            <a:r>
              <a:rPr lang="en-US" dirty="0" err="1"/>
              <a:t>Niš</a:t>
            </a:r>
            <a:r>
              <a:rPr lang="en-US" dirty="0"/>
              <a:t> </a:t>
            </a:r>
            <a:r>
              <a:rPr lang="en-US" dirty="0" smtClean="0"/>
              <a:t>&amp; Serbian HEIs</a:t>
            </a:r>
            <a:endParaRPr lang="fr-FR" dirty="0"/>
          </a:p>
          <a:p>
            <a:pPr marL="0" indent="0">
              <a:spcAft>
                <a:spcPts val="600"/>
              </a:spcAft>
              <a:buNone/>
            </a:pPr>
            <a:endParaRPr lang="en-US" sz="1600" dirty="0">
              <a:latin typeface="Arial" pitchFamily="34" charset="0"/>
              <a:cs typeface="Arial" pitchFamily="34" charset="0"/>
            </a:endParaRPr>
          </a:p>
          <a:p>
            <a:pPr marL="0" indent="0">
              <a:buNone/>
            </a:pPr>
            <a:endParaRPr lang="nl-BE" sz="1600" dirty="0">
              <a:latin typeface="Arial" pitchFamily="34" charset="0"/>
              <a:cs typeface="Arial" pitchFamily="34" charset="0"/>
            </a:endParaRPr>
          </a:p>
        </p:txBody>
      </p:sp>
    </p:spTree>
    <p:extLst>
      <p:ext uri="{BB962C8B-B14F-4D97-AF65-F5344CB8AC3E}">
        <p14:creationId xmlns:p14="http://schemas.microsoft.com/office/powerpoint/2010/main" val="3588068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785813"/>
            <a:ext cx="8147050" cy="663575"/>
          </a:xfrm>
          <a:prstGeom prst="round2DiagRect">
            <a:avLst/>
          </a:prstGeom>
          <a:solidFill>
            <a:schemeClr val="bg1">
              <a:lumMod val="95000"/>
            </a:schemeClr>
          </a:solidFill>
          <a:ln>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lstStyle/>
          <a:p>
            <a:pPr algn="r" eaLnBrk="1" hangingPunct="1">
              <a:defRPr/>
            </a:pPr>
            <a:r>
              <a:rPr lang="en-GB" sz="2400" dirty="0" smtClean="0">
                <a:solidFill>
                  <a:srgbClr val="1F497E"/>
                </a:solidFill>
                <a:latin typeface="Arial" pitchFamily="34" charset="0"/>
                <a:cs typeface="Arial" pitchFamily="34" charset="0"/>
              </a:rPr>
              <a:t>WP 1</a:t>
            </a:r>
            <a:endParaRPr lang="en-GB" sz="2400" dirty="0">
              <a:solidFill>
                <a:srgbClr val="1F497E"/>
              </a:solidFill>
              <a:latin typeface="Arial" pitchFamily="34" charset="0"/>
              <a:cs typeface="Arial" pitchFamily="34" charset="0"/>
            </a:endParaRPr>
          </a:p>
        </p:txBody>
      </p:sp>
      <p:sp>
        <p:nvSpPr>
          <p:cNvPr id="2" name="Tijdelijke aanduiding voor inhoud 1"/>
          <p:cNvSpPr>
            <a:spLocks noGrp="1"/>
          </p:cNvSpPr>
          <p:nvPr>
            <p:ph idx="1"/>
          </p:nvPr>
        </p:nvSpPr>
        <p:spPr>
          <a:xfrm>
            <a:off x="467544" y="1628800"/>
            <a:ext cx="8118475" cy="4464496"/>
          </a:xfrm>
        </p:spPr>
        <p:txBody>
          <a:bodyPr/>
          <a:lstStyle/>
          <a:p>
            <a:pPr marL="0" indent="0">
              <a:buNone/>
            </a:pPr>
            <a:endParaRPr lang="en-US" sz="1600" dirty="0" smtClean="0"/>
          </a:p>
          <a:p>
            <a:pPr marL="0" indent="0">
              <a:buNone/>
            </a:pPr>
            <a:endParaRPr lang="nl-BE" sz="1600" dirty="0">
              <a:latin typeface="Arial" pitchFamily="34" charset="0"/>
              <a:cs typeface="Arial" pitchFamily="34" charset="0"/>
            </a:endParaRPr>
          </a:p>
        </p:txBody>
      </p:sp>
      <p:sp>
        <p:nvSpPr>
          <p:cNvPr id="3" name="Rechthoek 2"/>
          <p:cNvSpPr/>
          <p:nvPr/>
        </p:nvSpPr>
        <p:spPr>
          <a:xfrm>
            <a:off x="613520" y="1844824"/>
            <a:ext cx="7918920" cy="3785652"/>
          </a:xfrm>
          <a:prstGeom prst="rect">
            <a:avLst/>
          </a:prstGeom>
        </p:spPr>
        <p:txBody>
          <a:bodyPr wrap="square">
            <a:spAutoFit/>
          </a:bodyPr>
          <a:lstStyle/>
          <a:p>
            <a:r>
              <a:rPr lang="en-US" sz="2000" dirty="0">
                <a:latin typeface="+mn-lt"/>
              </a:rPr>
              <a:t>The results of the analysis and the comparative study will serve as the basis for </a:t>
            </a:r>
            <a:r>
              <a:rPr lang="en-US" sz="2000" dirty="0" smtClean="0">
                <a:latin typeface="+mn-lt"/>
              </a:rPr>
              <a:t>the </a:t>
            </a:r>
            <a:r>
              <a:rPr lang="en-US" sz="2000" b="1" dirty="0" smtClean="0">
                <a:latin typeface="+mn-lt"/>
              </a:rPr>
              <a:t>study </a:t>
            </a:r>
            <a:r>
              <a:rPr lang="en-US" sz="2000" b="1" dirty="0">
                <a:latin typeface="+mn-lt"/>
              </a:rPr>
              <a:t>visit </a:t>
            </a:r>
            <a:r>
              <a:rPr lang="en-US" sz="2000" dirty="0">
                <a:latin typeface="+mn-lt"/>
              </a:rPr>
              <a:t>to </a:t>
            </a:r>
            <a:r>
              <a:rPr lang="en-US" sz="2000" dirty="0" smtClean="0">
                <a:latin typeface="+mn-lt"/>
              </a:rPr>
              <a:t>Ghent University. </a:t>
            </a:r>
          </a:p>
          <a:p>
            <a:endParaRPr lang="en-US" sz="2000" dirty="0">
              <a:latin typeface="+mn-lt"/>
            </a:endParaRPr>
          </a:p>
          <a:p>
            <a:r>
              <a:rPr lang="en-US" sz="2000" dirty="0" smtClean="0">
                <a:latin typeface="+mn-lt"/>
              </a:rPr>
              <a:t>The </a:t>
            </a:r>
            <a:r>
              <a:rPr lang="en-US" sz="2000" dirty="0">
                <a:latin typeface="+mn-lt"/>
              </a:rPr>
              <a:t>content and design of this study visit will be directly related to the key challenges identified in these two documents. Moreover, the findings will get relevant HE stakeholders in Serbia well acquainted with the current strengths and weaknesses, needs and gaps, obstacles and opportunities of internationalization in Serbian higher education and research. </a:t>
            </a:r>
            <a:endParaRPr lang="en-US" sz="2000" dirty="0" smtClean="0">
              <a:latin typeface="+mn-lt"/>
            </a:endParaRPr>
          </a:p>
          <a:p>
            <a:endParaRPr lang="en-US" sz="2000" dirty="0">
              <a:latin typeface="+mn-lt"/>
            </a:endParaRPr>
          </a:p>
          <a:p>
            <a:r>
              <a:rPr lang="en-US" sz="2000" dirty="0" smtClean="0">
                <a:latin typeface="+mn-lt"/>
              </a:rPr>
              <a:t>Aim of the study visit: transfer </a:t>
            </a:r>
            <a:r>
              <a:rPr lang="en-US" sz="2000" dirty="0">
                <a:latin typeface="+mn-lt"/>
              </a:rPr>
              <a:t>of know-how on ways in which national legislative underpinning internationalisation could be developed and </a:t>
            </a:r>
            <a:r>
              <a:rPr lang="en-US" sz="2000" dirty="0" smtClean="0">
                <a:latin typeface="+mn-lt"/>
              </a:rPr>
              <a:t>implemented.</a:t>
            </a:r>
            <a:endParaRPr lang="fr-FR" sz="2000" dirty="0">
              <a:latin typeface="+mn-lt"/>
            </a:endParaRPr>
          </a:p>
        </p:txBody>
      </p:sp>
    </p:spTree>
    <p:extLst>
      <p:ext uri="{BB962C8B-B14F-4D97-AF65-F5344CB8AC3E}">
        <p14:creationId xmlns:p14="http://schemas.microsoft.com/office/powerpoint/2010/main" val="3064562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785813"/>
            <a:ext cx="8147050" cy="663575"/>
          </a:xfrm>
          <a:prstGeom prst="round2DiagRect">
            <a:avLst/>
          </a:prstGeom>
          <a:solidFill>
            <a:schemeClr val="bg1">
              <a:lumMod val="95000"/>
            </a:schemeClr>
          </a:solidFill>
          <a:ln>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lstStyle/>
          <a:p>
            <a:pPr algn="r" eaLnBrk="1" hangingPunct="1">
              <a:defRPr/>
            </a:pPr>
            <a:r>
              <a:rPr lang="en-GB" sz="2400" dirty="0" smtClean="0">
                <a:solidFill>
                  <a:srgbClr val="1F497E"/>
                </a:solidFill>
                <a:latin typeface="Arial" pitchFamily="34" charset="0"/>
                <a:cs typeface="Arial" pitchFamily="34" charset="0"/>
              </a:rPr>
              <a:t>WP 1</a:t>
            </a:r>
            <a:endParaRPr lang="en-GB" sz="2400" dirty="0">
              <a:solidFill>
                <a:srgbClr val="1F497E"/>
              </a:solidFill>
              <a:latin typeface="Arial" pitchFamily="34" charset="0"/>
              <a:cs typeface="Arial" pitchFamily="34" charset="0"/>
            </a:endParaRPr>
          </a:p>
        </p:txBody>
      </p:sp>
      <p:sp>
        <p:nvSpPr>
          <p:cNvPr id="2" name="Tijdelijke aanduiding voor inhoud 1"/>
          <p:cNvSpPr>
            <a:spLocks noGrp="1"/>
          </p:cNvSpPr>
          <p:nvPr>
            <p:ph idx="1"/>
          </p:nvPr>
        </p:nvSpPr>
        <p:spPr>
          <a:xfrm>
            <a:off x="467544" y="1628800"/>
            <a:ext cx="8118475" cy="4464496"/>
          </a:xfrm>
        </p:spPr>
        <p:txBody>
          <a:bodyPr/>
          <a:lstStyle/>
          <a:p>
            <a:pPr marL="0" indent="0">
              <a:buNone/>
            </a:pPr>
            <a:endParaRPr lang="en-US" sz="1600" dirty="0" smtClean="0"/>
          </a:p>
          <a:p>
            <a:pPr marL="0" indent="0">
              <a:buNone/>
            </a:pPr>
            <a:endParaRPr lang="nl-BE" sz="1600" dirty="0">
              <a:latin typeface="Arial" pitchFamily="34" charset="0"/>
              <a:cs typeface="Arial" pitchFamily="34" charset="0"/>
            </a:endParaRPr>
          </a:p>
        </p:txBody>
      </p:sp>
      <p:sp>
        <p:nvSpPr>
          <p:cNvPr id="3" name="Rechthoek 2"/>
          <p:cNvSpPr/>
          <p:nvPr/>
        </p:nvSpPr>
        <p:spPr>
          <a:xfrm>
            <a:off x="613520" y="1844824"/>
            <a:ext cx="7918920" cy="3477875"/>
          </a:xfrm>
          <a:prstGeom prst="rect">
            <a:avLst/>
          </a:prstGeom>
        </p:spPr>
        <p:txBody>
          <a:bodyPr wrap="square">
            <a:spAutoFit/>
          </a:bodyPr>
          <a:lstStyle/>
          <a:p>
            <a:r>
              <a:rPr lang="en-US" sz="2000" dirty="0">
                <a:latin typeface="+mn-lt"/>
              </a:rPr>
              <a:t>After the transfer of adequate expertise, the work on drafting the key national documents will be launched by the National Councils: </a:t>
            </a:r>
            <a:endParaRPr lang="en-US" sz="2000" dirty="0" smtClean="0">
              <a:latin typeface="+mn-lt"/>
            </a:endParaRPr>
          </a:p>
          <a:p>
            <a:endParaRPr lang="en-US" sz="2000" dirty="0" smtClean="0">
              <a:latin typeface="+mn-lt"/>
            </a:endParaRPr>
          </a:p>
          <a:p>
            <a:pPr marL="342900" indent="-342900">
              <a:buFont typeface="Arial" pitchFamily="34" charset="0"/>
              <a:buChar char="•"/>
            </a:pPr>
            <a:r>
              <a:rPr lang="en-US" sz="2000" dirty="0" smtClean="0">
                <a:latin typeface="+mn-lt"/>
              </a:rPr>
              <a:t>Standards </a:t>
            </a:r>
            <a:r>
              <a:rPr lang="en-US" sz="2000" dirty="0">
                <a:latin typeface="+mn-lt"/>
              </a:rPr>
              <a:t>for accreditation of joint and double degrees with foreign </a:t>
            </a:r>
            <a:r>
              <a:rPr lang="en-US" sz="2000" dirty="0" smtClean="0">
                <a:latin typeface="+mn-lt"/>
              </a:rPr>
              <a:t>partners</a:t>
            </a:r>
          </a:p>
          <a:p>
            <a:pPr marL="342900" indent="-342900">
              <a:buFont typeface="Arial" pitchFamily="34" charset="0"/>
              <a:buChar char="•"/>
            </a:pPr>
            <a:r>
              <a:rPr lang="en-US" sz="2000" dirty="0" smtClean="0">
                <a:latin typeface="+mn-lt"/>
              </a:rPr>
              <a:t>National </a:t>
            </a:r>
            <a:r>
              <a:rPr lang="en-US" sz="2000" dirty="0">
                <a:latin typeface="+mn-lt"/>
              </a:rPr>
              <a:t>strategy on academic mobility and recognition of degrees </a:t>
            </a:r>
            <a:endParaRPr lang="en-US" sz="2000" dirty="0" smtClean="0">
              <a:latin typeface="+mn-lt"/>
            </a:endParaRPr>
          </a:p>
          <a:p>
            <a:pPr marL="342900" indent="-342900">
              <a:buFont typeface="Arial" pitchFamily="34" charset="0"/>
              <a:buChar char="•"/>
            </a:pPr>
            <a:r>
              <a:rPr lang="en-US" sz="2000" dirty="0" smtClean="0">
                <a:latin typeface="+mn-lt"/>
              </a:rPr>
              <a:t>National </a:t>
            </a:r>
            <a:r>
              <a:rPr lang="en-US" sz="2000" dirty="0">
                <a:latin typeface="+mn-lt"/>
              </a:rPr>
              <a:t>strategy on internationalisation of higher education and research. </a:t>
            </a:r>
            <a:endParaRPr lang="en-US" sz="2000" dirty="0" smtClean="0">
              <a:latin typeface="+mn-lt"/>
            </a:endParaRPr>
          </a:p>
          <a:p>
            <a:pPr marL="342900" indent="-342900">
              <a:buFont typeface="Arial" pitchFamily="34" charset="0"/>
              <a:buChar char="•"/>
            </a:pPr>
            <a:endParaRPr lang="en-US" sz="2000" dirty="0">
              <a:latin typeface="+mn-lt"/>
            </a:endParaRPr>
          </a:p>
          <a:p>
            <a:r>
              <a:rPr lang="en-US" sz="2000" dirty="0" smtClean="0">
                <a:latin typeface="+mn-lt"/>
              </a:rPr>
              <a:t>This </a:t>
            </a:r>
            <a:r>
              <a:rPr lang="en-US" sz="2000" dirty="0">
                <a:latin typeface="+mn-lt"/>
              </a:rPr>
              <a:t>work is the axis of WP1, since it introduces a new, strategic orientation towards internationalisation of the Serbian HE system</a:t>
            </a:r>
            <a:endParaRPr lang="fr-FR" sz="2000" dirty="0">
              <a:latin typeface="+mn-lt"/>
            </a:endParaRPr>
          </a:p>
        </p:txBody>
      </p:sp>
    </p:spTree>
    <p:extLst>
      <p:ext uri="{BB962C8B-B14F-4D97-AF65-F5344CB8AC3E}">
        <p14:creationId xmlns:p14="http://schemas.microsoft.com/office/powerpoint/2010/main" val="1112672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785813"/>
            <a:ext cx="8147050" cy="663575"/>
          </a:xfrm>
          <a:prstGeom prst="round2DiagRect">
            <a:avLst/>
          </a:prstGeom>
          <a:solidFill>
            <a:schemeClr val="bg1">
              <a:lumMod val="95000"/>
            </a:schemeClr>
          </a:solidFill>
          <a:ln>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lstStyle/>
          <a:p>
            <a:pPr algn="r" eaLnBrk="1" hangingPunct="1">
              <a:defRPr/>
            </a:pPr>
            <a:r>
              <a:rPr lang="en-GB" sz="2400" dirty="0" smtClean="0">
                <a:solidFill>
                  <a:srgbClr val="1F497E"/>
                </a:solidFill>
                <a:latin typeface="Arial" pitchFamily="34" charset="0"/>
                <a:cs typeface="Arial" pitchFamily="34" charset="0"/>
              </a:rPr>
              <a:t>WP 1</a:t>
            </a:r>
            <a:endParaRPr lang="en-GB" sz="2400" dirty="0">
              <a:solidFill>
                <a:srgbClr val="1F497E"/>
              </a:solidFill>
              <a:latin typeface="Arial" pitchFamily="34" charset="0"/>
              <a:cs typeface="Arial" pitchFamily="34" charset="0"/>
            </a:endParaRPr>
          </a:p>
        </p:txBody>
      </p:sp>
      <p:sp>
        <p:nvSpPr>
          <p:cNvPr id="2" name="Tijdelijke aanduiding voor inhoud 1"/>
          <p:cNvSpPr>
            <a:spLocks noGrp="1"/>
          </p:cNvSpPr>
          <p:nvPr>
            <p:ph idx="1"/>
          </p:nvPr>
        </p:nvSpPr>
        <p:spPr>
          <a:xfrm>
            <a:off x="467544" y="1628800"/>
            <a:ext cx="8118475" cy="4464496"/>
          </a:xfrm>
        </p:spPr>
        <p:txBody>
          <a:bodyPr/>
          <a:lstStyle/>
          <a:p>
            <a:pPr marL="0" indent="0">
              <a:buNone/>
            </a:pPr>
            <a:endParaRPr lang="en-US" sz="1600" dirty="0" smtClean="0"/>
          </a:p>
          <a:p>
            <a:pPr marL="0" indent="0">
              <a:buNone/>
            </a:pPr>
            <a:endParaRPr lang="nl-BE" sz="1600" dirty="0">
              <a:latin typeface="Arial" pitchFamily="34" charset="0"/>
              <a:cs typeface="Arial" pitchFamily="34" charset="0"/>
            </a:endParaRPr>
          </a:p>
        </p:txBody>
      </p:sp>
      <p:sp>
        <p:nvSpPr>
          <p:cNvPr id="3" name="Rechthoek 2"/>
          <p:cNvSpPr/>
          <p:nvPr/>
        </p:nvSpPr>
        <p:spPr>
          <a:xfrm>
            <a:off x="613520" y="1844824"/>
            <a:ext cx="7918920" cy="2862322"/>
          </a:xfrm>
          <a:prstGeom prst="rect">
            <a:avLst/>
          </a:prstGeom>
        </p:spPr>
        <p:txBody>
          <a:bodyPr wrap="square">
            <a:spAutoFit/>
          </a:bodyPr>
          <a:lstStyle/>
          <a:p>
            <a:r>
              <a:rPr lang="en-US" sz="2000" dirty="0" smtClean="0">
                <a:latin typeface="+mn-lt"/>
              </a:rPr>
              <a:t>Additional:</a:t>
            </a:r>
          </a:p>
          <a:p>
            <a:endParaRPr lang="en-US" sz="2000" dirty="0">
              <a:latin typeface="+mn-lt"/>
            </a:endParaRPr>
          </a:p>
          <a:p>
            <a:pPr marL="342900" indent="-342900">
              <a:buFont typeface="Arial" pitchFamily="34" charset="0"/>
              <a:buChar char="•"/>
            </a:pPr>
            <a:r>
              <a:rPr lang="en-US" sz="2000" dirty="0" smtClean="0">
                <a:latin typeface="+mn-lt"/>
              </a:rPr>
              <a:t>a </a:t>
            </a:r>
            <a:r>
              <a:rPr lang="en-US" sz="2000" dirty="0">
                <a:latin typeface="+mn-lt"/>
              </a:rPr>
              <a:t>unique information point will be established on all national funding schemes supporting outgoing mobility </a:t>
            </a:r>
            <a:endParaRPr lang="en-US" sz="2000" dirty="0" smtClean="0">
              <a:latin typeface="+mn-lt"/>
            </a:endParaRPr>
          </a:p>
          <a:p>
            <a:r>
              <a:rPr lang="en-US" sz="2000" dirty="0" smtClean="0">
                <a:latin typeface="+mn-lt"/>
              </a:rPr>
              <a:t> </a:t>
            </a:r>
          </a:p>
          <a:p>
            <a:pPr marL="342900" indent="-342900">
              <a:buFont typeface="Arial" pitchFamily="34" charset="0"/>
              <a:buChar char="•"/>
            </a:pPr>
            <a:r>
              <a:rPr lang="en-US" sz="2000" dirty="0" smtClean="0">
                <a:latin typeface="+mn-lt"/>
              </a:rPr>
              <a:t>national </a:t>
            </a:r>
            <a:r>
              <a:rPr lang="en-US" sz="2000" dirty="0">
                <a:latin typeface="+mn-lt"/>
              </a:rPr>
              <a:t>guidelines for incoming mobility of students and scholars will be produced serving as a quality benchmark for Serbian </a:t>
            </a:r>
            <a:r>
              <a:rPr lang="en-US" sz="2000" dirty="0" smtClean="0">
                <a:latin typeface="+mn-lt"/>
              </a:rPr>
              <a:t>HEIs</a:t>
            </a:r>
          </a:p>
          <a:p>
            <a:r>
              <a:rPr lang="en-US" sz="2000" dirty="0" smtClean="0">
                <a:latin typeface="+mn-lt"/>
              </a:rPr>
              <a:t>      (incl. </a:t>
            </a:r>
            <a:r>
              <a:rPr lang="en-US" sz="2000" dirty="0">
                <a:latin typeface="+mn-lt"/>
              </a:rPr>
              <a:t>accommodation, arrivals-departures, </a:t>
            </a:r>
            <a:r>
              <a:rPr lang="en-US" sz="2000" dirty="0" err="1" smtClean="0">
                <a:latin typeface="+mn-lt"/>
              </a:rPr>
              <a:t>adm</a:t>
            </a:r>
            <a:r>
              <a:rPr lang="en-US" sz="2000" dirty="0" smtClean="0">
                <a:latin typeface="+mn-lt"/>
              </a:rPr>
              <a:t>-academic support etc.)      	</a:t>
            </a:r>
            <a:endParaRPr lang="fr-FR" sz="2000" dirty="0">
              <a:latin typeface="+mn-lt"/>
            </a:endParaRPr>
          </a:p>
        </p:txBody>
      </p:sp>
    </p:spTree>
    <p:extLst>
      <p:ext uri="{BB962C8B-B14F-4D97-AF65-F5344CB8AC3E}">
        <p14:creationId xmlns:p14="http://schemas.microsoft.com/office/powerpoint/2010/main" val="881202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785813"/>
            <a:ext cx="8147050" cy="663575"/>
          </a:xfrm>
          <a:prstGeom prst="round2DiagRect">
            <a:avLst/>
          </a:prstGeom>
          <a:solidFill>
            <a:schemeClr val="bg1">
              <a:lumMod val="95000"/>
            </a:schemeClr>
          </a:solidFill>
          <a:ln>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lstStyle/>
          <a:p>
            <a:pPr algn="r" eaLnBrk="1" hangingPunct="1">
              <a:defRPr/>
            </a:pPr>
            <a:r>
              <a:rPr lang="en-GB" sz="2400" dirty="0" smtClean="0">
                <a:solidFill>
                  <a:srgbClr val="1F497E"/>
                </a:solidFill>
                <a:latin typeface="Arial" pitchFamily="34" charset="0"/>
                <a:cs typeface="Arial" pitchFamily="34" charset="0"/>
              </a:rPr>
              <a:t>WP 1</a:t>
            </a:r>
            <a:endParaRPr lang="en-GB" sz="2400" dirty="0">
              <a:solidFill>
                <a:srgbClr val="1F497E"/>
              </a:solidFill>
              <a:latin typeface="Arial" pitchFamily="34" charset="0"/>
              <a:cs typeface="Arial" pitchFamily="34" charset="0"/>
            </a:endParaRPr>
          </a:p>
        </p:txBody>
      </p:sp>
      <p:sp>
        <p:nvSpPr>
          <p:cNvPr id="2" name="Tijdelijke aanduiding voor inhoud 1"/>
          <p:cNvSpPr>
            <a:spLocks noGrp="1"/>
          </p:cNvSpPr>
          <p:nvPr>
            <p:ph idx="1"/>
          </p:nvPr>
        </p:nvSpPr>
        <p:spPr>
          <a:xfrm>
            <a:off x="467544" y="1628800"/>
            <a:ext cx="8118475" cy="4464496"/>
          </a:xfrm>
        </p:spPr>
        <p:txBody>
          <a:bodyPr/>
          <a:lstStyle/>
          <a:p>
            <a:pPr marL="0" indent="0">
              <a:buNone/>
            </a:pPr>
            <a:endParaRPr lang="en-US" sz="1600" dirty="0" smtClean="0"/>
          </a:p>
          <a:p>
            <a:pPr marL="0" indent="0">
              <a:buNone/>
            </a:pPr>
            <a:endParaRPr lang="nl-BE" sz="1600" dirty="0">
              <a:latin typeface="Arial" pitchFamily="34" charset="0"/>
              <a:cs typeface="Arial" pitchFamily="34" charset="0"/>
            </a:endParaRPr>
          </a:p>
        </p:txBody>
      </p:sp>
      <p:sp>
        <p:nvSpPr>
          <p:cNvPr id="3" name="Rechthoek 2"/>
          <p:cNvSpPr/>
          <p:nvPr/>
        </p:nvSpPr>
        <p:spPr>
          <a:xfrm>
            <a:off x="613520" y="1844824"/>
            <a:ext cx="8206952" cy="3477875"/>
          </a:xfrm>
          <a:prstGeom prst="rect">
            <a:avLst/>
          </a:prstGeom>
        </p:spPr>
        <p:txBody>
          <a:bodyPr wrap="square">
            <a:spAutoFit/>
          </a:bodyPr>
          <a:lstStyle/>
          <a:p>
            <a:r>
              <a:rPr lang="en-US" sz="2000" dirty="0" smtClean="0">
                <a:latin typeface="+mn-lt"/>
              </a:rPr>
              <a:t>In conclusion</a:t>
            </a:r>
            <a:r>
              <a:rPr lang="en-US" sz="2000" dirty="0" smtClean="0">
                <a:latin typeface="+mn-lt"/>
              </a:rPr>
              <a:t>:</a:t>
            </a:r>
          </a:p>
          <a:p>
            <a:endParaRPr lang="en-US" sz="2000" dirty="0" smtClean="0">
              <a:latin typeface="+mn-lt"/>
            </a:endParaRPr>
          </a:p>
          <a:p>
            <a:pPr marL="342900" indent="-342900">
              <a:buFont typeface="Arial" pitchFamily="34" charset="0"/>
              <a:buChar char="•"/>
            </a:pPr>
            <a:r>
              <a:rPr lang="en-US" sz="2000" dirty="0">
                <a:latin typeface="+mn-lt"/>
              </a:rPr>
              <a:t>A1: Reports on existing national </a:t>
            </a:r>
            <a:r>
              <a:rPr lang="en-US" sz="2000" dirty="0" smtClean="0">
                <a:latin typeface="+mn-lt"/>
              </a:rPr>
              <a:t>legislatives by 31/05/2014</a:t>
            </a:r>
          </a:p>
          <a:p>
            <a:pPr marL="342900" indent="-342900">
              <a:buFont typeface="Arial" pitchFamily="34" charset="0"/>
              <a:buChar char="•"/>
            </a:pPr>
            <a:r>
              <a:rPr lang="en-US" sz="2000" dirty="0" smtClean="0">
                <a:latin typeface="+mn-lt"/>
              </a:rPr>
              <a:t>A2: Study visit in Ghent by 31/05/2014 </a:t>
            </a:r>
          </a:p>
          <a:p>
            <a:pPr marL="342900" indent="-342900">
              <a:buFont typeface="Arial" pitchFamily="34" charset="0"/>
              <a:buChar char="•"/>
            </a:pPr>
            <a:r>
              <a:rPr lang="en-US" sz="2000" dirty="0">
                <a:latin typeface="+mn-lt"/>
              </a:rPr>
              <a:t>A3: Accreditation standards for joint/double </a:t>
            </a:r>
            <a:r>
              <a:rPr lang="en-US" sz="2000" dirty="0" smtClean="0">
                <a:latin typeface="+mn-lt"/>
              </a:rPr>
              <a:t>degrees by 31/03/2015</a:t>
            </a:r>
            <a:endParaRPr lang="en-US" sz="2000" dirty="0">
              <a:latin typeface="+mn-lt"/>
            </a:endParaRPr>
          </a:p>
          <a:p>
            <a:pPr marL="342900" indent="-342900">
              <a:buFont typeface="Arial" pitchFamily="34" charset="0"/>
              <a:buChar char="•"/>
            </a:pPr>
            <a:r>
              <a:rPr lang="en-US" sz="2000" dirty="0">
                <a:latin typeface="+mn-lt"/>
              </a:rPr>
              <a:t>A4: National strategy on mobility and </a:t>
            </a:r>
            <a:r>
              <a:rPr lang="en-US" sz="2000" dirty="0" smtClean="0">
                <a:latin typeface="+mn-lt"/>
              </a:rPr>
              <a:t>recognition by 30/06/2015</a:t>
            </a:r>
          </a:p>
          <a:p>
            <a:pPr marL="342900" indent="-342900">
              <a:buFont typeface="Arial" pitchFamily="34" charset="0"/>
              <a:buChar char="•"/>
            </a:pPr>
            <a:r>
              <a:rPr lang="en-US" sz="2000" dirty="0" smtClean="0">
                <a:latin typeface="+mn-lt"/>
              </a:rPr>
              <a:t>A5: National </a:t>
            </a:r>
            <a:r>
              <a:rPr lang="en-US" sz="2000" dirty="0">
                <a:latin typeface="+mn-lt"/>
              </a:rPr>
              <a:t>strategy on internationalisation of </a:t>
            </a:r>
            <a:r>
              <a:rPr lang="en-US" sz="2000" dirty="0" smtClean="0">
                <a:latin typeface="+mn-lt"/>
              </a:rPr>
              <a:t>HE&amp;R by 30/06/2015</a:t>
            </a:r>
          </a:p>
          <a:p>
            <a:pPr marL="342900" indent="-342900">
              <a:buFont typeface="Arial" pitchFamily="34" charset="0"/>
              <a:buChar char="•"/>
            </a:pPr>
            <a:r>
              <a:rPr lang="en-US" sz="2000" dirty="0">
                <a:latin typeface="+mn-lt"/>
              </a:rPr>
              <a:t>A6: Information on national funding schemes </a:t>
            </a:r>
            <a:r>
              <a:rPr lang="en-US" sz="2000" dirty="0" smtClean="0">
                <a:latin typeface="+mn-lt"/>
              </a:rPr>
              <a:t>by 31/05/2016</a:t>
            </a:r>
          </a:p>
          <a:p>
            <a:pPr marL="342900" indent="-342900">
              <a:buFont typeface="Arial" pitchFamily="34" charset="0"/>
              <a:buChar char="•"/>
            </a:pPr>
            <a:r>
              <a:rPr lang="en-US" sz="2000" dirty="0">
                <a:latin typeface="+mn-lt"/>
              </a:rPr>
              <a:t>A7: National benchmarks for incoming </a:t>
            </a:r>
            <a:r>
              <a:rPr lang="en-US" sz="2000" dirty="0" smtClean="0">
                <a:latin typeface="+mn-lt"/>
              </a:rPr>
              <a:t>mobility by 31/05/2016</a:t>
            </a:r>
          </a:p>
          <a:p>
            <a:pPr marL="342900" indent="-342900">
              <a:buFont typeface="Arial" pitchFamily="34" charset="0"/>
              <a:buChar char="•"/>
            </a:pPr>
            <a:endParaRPr lang="en-US" sz="2000" dirty="0">
              <a:latin typeface="+mn-lt"/>
            </a:endParaRPr>
          </a:p>
          <a:p>
            <a:r>
              <a:rPr lang="en-US" sz="2000" dirty="0" smtClean="0">
                <a:latin typeface="+mn-lt"/>
              </a:rPr>
              <a:t>	</a:t>
            </a:r>
            <a:endParaRPr lang="fr-FR" sz="2000" dirty="0">
              <a:latin typeface="+mn-lt"/>
            </a:endParaRPr>
          </a:p>
        </p:txBody>
      </p:sp>
    </p:spTree>
    <p:extLst>
      <p:ext uri="{BB962C8B-B14F-4D97-AF65-F5344CB8AC3E}">
        <p14:creationId xmlns:p14="http://schemas.microsoft.com/office/powerpoint/2010/main" val="4248025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785813"/>
            <a:ext cx="8147050" cy="663575"/>
          </a:xfrm>
          <a:prstGeom prst="round2DiagRect">
            <a:avLst/>
          </a:prstGeom>
          <a:solidFill>
            <a:schemeClr val="bg1">
              <a:lumMod val="95000"/>
            </a:schemeClr>
          </a:solidFill>
          <a:ln>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lstStyle/>
          <a:p>
            <a:pPr algn="r" eaLnBrk="1" hangingPunct="1">
              <a:defRPr/>
            </a:pPr>
            <a:r>
              <a:rPr lang="en-GB" sz="2400" dirty="0" smtClean="0">
                <a:solidFill>
                  <a:srgbClr val="1F497E"/>
                </a:solidFill>
                <a:latin typeface="Arial" pitchFamily="34" charset="0"/>
                <a:cs typeface="Arial" pitchFamily="34" charset="0"/>
              </a:rPr>
              <a:t>WP </a:t>
            </a:r>
            <a:r>
              <a:rPr lang="en-GB" sz="2400" dirty="0" smtClean="0">
                <a:solidFill>
                  <a:srgbClr val="1F497E"/>
                </a:solidFill>
                <a:latin typeface="Arial" pitchFamily="34" charset="0"/>
                <a:cs typeface="Arial" pitchFamily="34" charset="0"/>
              </a:rPr>
              <a:t>1 - Tasks</a:t>
            </a:r>
            <a:endParaRPr lang="en-GB" sz="2400" dirty="0">
              <a:solidFill>
                <a:srgbClr val="1F497E"/>
              </a:solidFill>
              <a:latin typeface="Arial" pitchFamily="34" charset="0"/>
              <a:cs typeface="Arial" pitchFamily="34" charset="0"/>
            </a:endParaRPr>
          </a:p>
        </p:txBody>
      </p:sp>
      <p:sp>
        <p:nvSpPr>
          <p:cNvPr id="2" name="Tijdelijke aanduiding voor inhoud 1"/>
          <p:cNvSpPr>
            <a:spLocks noGrp="1"/>
          </p:cNvSpPr>
          <p:nvPr>
            <p:ph idx="1"/>
          </p:nvPr>
        </p:nvSpPr>
        <p:spPr>
          <a:xfrm>
            <a:off x="467544" y="1628800"/>
            <a:ext cx="8118475" cy="4464496"/>
          </a:xfrm>
        </p:spPr>
        <p:txBody>
          <a:bodyPr/>
          <a:lstStyle/>
          <a:p>
            <a:pPr marL="0" indent="0">
              <a:buNone/>
            </a:pPr>
            <a:endParaRPr lang="en-US" sz="1600" dirty="0" smtClean="0"/>
          </a:p>
          <a:p>
            <a:pPr marL="0" indent="0">
              <a:buNone/>
            </a:pPr>
            <a:endParaRPr lang="nl-BE" sz="1600" dirty="0" smtClean="0">
              <a:latin typeface="Arial" pitchFamily="34" charset="0"/>
              <a:cs typeface="Arial" pitchFamily="34" charset="0"/>
            </a:endParaRPr>
          </a:p>
          <a:p>
            <a:pPr marL="0" indent="0">
              <a:buNone/>
            </a:pPr>
            <a:endParaRPr lang="nl-BE" sz="1600" dirty="0">
              <a:latin typeface="Arial" pitchFamily="34" charset="0"/>
              <a:cs typeface="Arial" pitchFamily="34" charset="0"/>
            </a:endParaRPr>
          </a:p>
        </p:txBody>
      </p:sp>
      <p:sp>
        <p:nvSpPr>
          <p:cNvPr id="3" name="Rechthoek 2"/>
          <p:cNvSpPr/>
          <p:nvPr/>
        </p:nvSpPr>
        <p:spPr>
          <a:xfrm>
            <a:off x="613520" y="1844824"/>
            <a:ext cx="8206952" cy="4401205"/>
          </a:xfrm>
          <a:prstGeom prst="rect">
            <a:avLst/>
          </a:prstGeom>
        </p:spPr>
        <p:txBody>
          <a:bodyPr wrap="square">
            <a:spAutoFit/>
          </a:bodyPr>
          <a:lstStyle/>
          <a:p>
            <a:r>
              <a:rPr lang="en-US" sz="2000" dirty="0" smtClean="0">
                <a:latin typeface="+mn-lt"/>
              </a:rPr>
              <a:t>Ghent </a:t>
            </a:r>
            <a:r>
              <a:rPr lang="en-US" sz="2000" dirty="0">
                <a:latin typeface="+mn-lt"/>
              </a:rPr>
              <a:t>University: Detailed performance of the </a:t>
            </a:r>
            <a:r>
              <a:rPr lang="en-US" sz="2000" dirty="0" smtClean="0">
                <a:latin typeface="+mn-lt"/>
              </a:rPr>
              <a:t>outcomes A1 </a:t>
            </a:r>
            <a:r>
              <a:rPr lang="en-US" sz="2000" dirty="0">
                <a:latin typeface="+mn-lt"/>
              </a:rPr>
              <a:t>and A2 </a:t>
            </a:r>
            <a:r>
              <a:rPr lang="en-US" sz="2000" dirty="0" smtClean="0">
                <a:latin typeface="+mn-lt"/>
              </a:rPr>
              <a:t>and </a:t>
            </a:r>
            <a:r>
              <a:rPr lang="en-US" sz="2000" dirty="0">
                <a:latin typeface="+mn-lt"/>
              </a:rPr>
              <a:t>coordination of partners towards </a:t>
            </a:r>
            <a:r>
              <a:rPr lang="en-US" sz="2000" dirty="0" smtClean="0">
                <a:latin typeface="+mn-lt"/>
              </a:rPr>
              <a:t>achievement </a:t>
            </a:r>
            <a:r>
              <a:rPr lang="en-US" sz="2000" dirty="0">
                <a:latin typeface="+mn-lt"/>
              </a:rPr>
              <a:t>of outcomes </a:t>
            </a:r>
            <a:r>
              <a:rPr lang="en-US" sz="2000" dirty="0" smtClean="0">
                <a:latin typeface="+mn-lt"/>
              </a:rPr>
              <a:t>A3-A7.</a:t>
            </a:r>
          </a:p>
          <a:p>
            <a:endParaRPr lang="en-US" sz="2000" dirty="0" smtClean="0">
              <a:latin typeface="+mn-lt"/>
            </a:endParaRPr>
          </a:p>
          <a:p>
            <a:r>
              <a:rPr lang="en-US" sz="2000" dirty="0" smtClean="0">
                <a:latin typeface="+mn-lt"/>
              </a:rPr>
              <a:t>UNS:  </a:t>
            </a:r>
            <a:r>
              <a:rPr lang="en-US" sz="2000" dirty="0">
                <a:latin typeface="+mn-lt"/>
              </a:rPr>
              <a:t>Preparation and participation </a:t>
            </a:r>
            <a:r>
              <a:rPr lang="en-US" sz="2000" dirty="0" smtClean="0">
                <a:latin typeface="+mn-lt"/>
              </a:rPr>
              <a:t>of the study visit, </a:t>
            </a:r>
            <a:r>
              <a:rPr lang="en-US" sz="2000" dirty="0">
                <a:latin typeface="+mn-lt"/>
              </a:rPr>
              <a:t>defining accreditation standards for joint/double degrees, development of national strategies (internationalisation of Serbian HER and academic mobility and recognition of degrees), establishment of Information center on national funding schemes supporting outgoing mobility, and quality benchmarks on incoming mobility.</a:t>
            </a:r>
            <a:r>
              <a:rPr lang="en-US" sz="2000" dirty="0" smtClean="0">
                <a:latin typeface="+mn-lt"/>
              </a:rPr>
              <a:t>	</a:t>
            </a:r>
          </a:p>
          <a:p>
            <a:r>
              <a:rPr lang="en-US" sz="2000" dirty="0">
                <a:latin typeface="+mn-lt"/>
              </a:rPr>
              <a:t>UB: Preparation and participation </a:t>
            </a:r>
            <a:r>
              <a:rPr lang="en-US" sz="2000" dirty="0" smtClean="0">
                <a:latin typeface="+mn-lt"/>
              </a:rPr>
              <a:t>of the study visit, </a:t>
            </a:r>
            <a:r>
              <a:rPr lang="en-US" sz="2000" dirty="0">
                <a:latin typeface="+mn-lt"/>
              </a:rPr>
              <a:t>defining accreditation standards for joint/double degrees, development of national strategies on internationalisation of Serbian HER and academic mobility and recognition of degrees, and quality benchmarks on incoming mobility.</a:t>
            </a:r>
          </a:p>
          <a:p>
            <a:endParaRPr lang="fr-FR" sz="2000" dirty="0">
              <a:latin typeface="+mn-lt"/>
            </a:endParaRPr>
          </a:p>
        </p:txBody>
      </p:sp>
    </p:spTree>
    <p:extLst>
      <p:ext uri="{BB962C8B-B14F-4D97-AF65-F5344CB8AC3E}">
        <p14:creationId xmlns:p14="http://schemas.microsoft.com/office/powerpoint/2010/main" val="2876439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785813"/>
            <a:ext cx="8147050" cy="663575"/>
          </a:xfrm>
          <a:prstGeom prst="round2DiagRect">
            <a:avLst/>
          </a:prstGeom>
          <a:solidFill>
            <a:schemeClr val="bg1">
              <a:lumMod val="95000"/>
            </a:schemeClr>
          </a:solidFill>
          <a:ln>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lstStyle/>
          <a:p>
            <a:pPr algn="r" eaLnBrk="1" hangingPunct="1">
              <a:defRPr/>
            </a:pPr>
            <a:r>
              <a:rPr lang="en-GB" sz="2400" dirty="0" smtClean="0">
                <a:solidFill>
                  <a:srgbClr val="1F497E"/>
                </a:solidFill>
                <a:latin typeface="Arial" pitchFamily="34" charset="0"/>
                <a:cs typeface="Arial" pitchFamily="34" charset="0"/>
              </a:rPr>
              <a:t>WP 1</a:t>
            </a:r>
            <a:endParaRPr lang="en-GB" sz="2400" dirty="0">
              <a:solidFill>
                <a:srgbClr val="1F497E"/>
              </a:solidFill>
              <a:latin typeface="Arial" pitchFamily="34" charset="0"/>
              <a:cs typeface="Arial" pitchFamily="34" charset="0"/>
            </a:endParaRPr>
          </a:p>
        </p:txBody>
      </p:sp>
      <p:sp>
        <p:nvSpPr>
          <p:cNvPr id="2" name="Tijdelijke aanduiding voor inhoud 1"/>
          <p:cNvSpPr>
            <a:spLocks noGrp="1"/>
          </p:cNvSpPr>
          <p:nvPr>
            <p:ph idx="1"/>
          </p:nvPr>
        </p:nvSpPr>
        <p:spPr>
          <a:xfrm>
            <a:off x="467544" y="1628800"/>
            <a:ext cx="8118475" cy="4464496"/>
          </a:xfrm>
        </p:spPr>
        <p:txBody>
          <a:bodyPr/>
          <a:lstStyle/>
          <a:p>
            <a:pPr marL="0" indent="0">
              <a:buNone/>
            </a:pPr>
            <a:endParaRPr lang="en-US" sz="1600" dirty="0" smtClean="0"/>
          </a:p>
          <a:p>
            <a:pPr marL="0" indent="0">
              <a:buNone/>
            </a:pPr>
            <a:endParaRPr lang="nl-BE" sz="1600" dirty="0" smtClean="0">
              <a:latin typeface="Arial" pitchFamily="34" charset="0"/>
              <a:cs typeface="Arial" pitchFamily="34" charset="0"/>
            </a:endParaRPr>
          </a:p>
          <a:p>
            <a:pPr marL="0" indent="0">
              <a:buNone/>
            </a:pPr>
            <a:endParaRPr lang="nl-BE" sz="1600" dirty="0">
              <a:latin typeface="Arial" pitchFamily="34" charset="0"/>
              <a:cs typeface="Arial" pitchFamily="34" charset="0"/>
            </a:endParaRPr>
          </a:p>
        </p:txBody>
      </p:sp>
      <p:sp>
        <p:nvSpPr>
          <p:cNvPr id="3" name="Rechthoek 2"/>
          <p:cNvSpPr/>
          <p:nvPr/>
        </p:nvSpPr>
        <p:spPr>
          <a:xfrm>
            <a:off x="613520" y="1844824"/>
            <a:ext cx="8206952" cy="4708981"/>
          </a:xfrm>
          <a:prstGeom prst="rect">
            <a:avLst/>
          </a:prstGeom>
        </p:spPr>
        <p:txBody>
          <a:bodyPr wrap="square">
            <a:spAutoFit/>
          </a:bodyPr>
          <a:lstStyle/>
          <a:p>
            <a:r>
              <a:rPr lang="en-US" sz="2000" dirty="0">
                <a:latin typeface="+mn-lt"/>
              </a:rPr>
              <a:t>UNI: Performance of the outcomes A1 together with Ghent University. Participation in the study </a:t>
            </a:r>
            <a:r>
              <a:rPr lang="en-US" sz="2000" dirty="0" smtClean="0">
                <a:latin typeface="+mn-lt"/>
              </a:rPr>
              <a:t>visit, </a:t>
            </a:r>
            <a:r>
              <a:rPr lang="en-US" sz="2000" dirty="0">
                <a:latin typeface="+mn-lt"/>
              </a:rPr>
              <a:t>defining accreditation standards for joint/double degrees, development of national strategies on internationalisation of Serbian HER and academic mobility and recognition of degrees</a:t>
            </a:r>
            <a:r>
              <a:rPr lang="en-US" sz="2000" dirty="0" smtClean="0">
                <a:latin typeface="+mn-lt"/>
              </a:rPr>
              <a:t>.</a:t>
            </a:r>
          </a:p>
          <a:p>
            <a:endParaRPr lang="en-US" sz="2000" dirty="0">
              <a:latin typeface="+mn-lt"/>
            </a:endParaRPr>
          </a:p>
          <a:p>
            <a:r>
              <a:rPr lang="en-US" sz="2000" dirty="0" smtClean="0">
                <a:latin typeface="+mn-lt"/>
              </a:rPr>
              <a:t>UNIKG, SUNP, SUB: Participation </a:t>
            </a:r>
            <a:r>
              <a:rPr lang="en-US" sz="2000" dirty="0">
                <a:latin typeface="+mn-lt"/>
              </a:rPr>
              <a:t>in study visit to the University of Ghent, defining accreditation standards for joint/double degrees, development of national strategies on internationalisation of Serbian HER and academic mobility and recognition of degrees</a:t>
            </a:r>
            <a:r>
              <a:rPr lang="en-US" sz="2000" dirty="0" smtClean="0">
                <a:latin typeface="+mn-lt"/>
              </a:rPr>
              <a:t>.</a:t>
            </a:r>
          </a:p>
          <a:p>
            <a:endParaRPr lang="en-US" sz="2000" dirty="0">
              <a:latin typeface="+mn-lt"/>
            </a:endParaRPr>
          </a:p>
          <a:p>
            <a:r>
              <a:rPr lang="en-US" sz="2000" dirty="0">
                <a:latin typeface="+mn-lt"/>
              </a:rPr>
              <a:t>EU partners: Comparative study on national legislative for internationalisation of HE and research among EU partner countries and Serbia.</a:t>
            </a:r>
            <a:endParaRPr lang="en-US" sz="2000" dirty="0" smtClean="0">
              <a:latin typeface="+mn-lt"/>
            </a:endParaRPr>
          </a:p>
          <a:p>
            <a:endParaRPr lang="en-US" sz="2000" dirty="0">
              <a:latin typeface="+mn-lt"/>
            </a:endParaRPr>
          </a:p>
          <a:p>
            <a:endParaRPr lang="fr-FR" sz="2000" dirty="0">
              <a:latin typeface="+mn-lt"/>
            </a:endParaRPr>
          </a:p>
        </p:txBody>
      </p:sp>
    </p:spTree>
    <p:extLst>
      <p:ext uri="{BB962C8B-B14F-4D97-AF65-F5344CB8AC3E}">
        <p14:creationId xmlns:p14="http://schemas.microsoft.com/office/powerpoint/2010/main" val="865894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785813"/>
            <a:ext cx="8147050" cy="663575"/>
          </a:xfrm>
          <a:prstGeom prst="round2DiagRect">
            <a:avLst/>
          </a:prstGeom>
          <a:solidFill>
            <a:schemeClr val="bg1">
              <a:lumMod val="95000"/>
            </a:schemeClr>
          </a:solidFill>
          <a:ln>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lstStyle/>
          <a:p>
            <a:pPr algn="r" eaLnBrk="1" hangingPunct="1">
              <a:defRPr/>
            </a:pPr>
            <a:r>
              <a:rPr lang="en-GB" sz="2400" dirty="0" smtClean="0">
                <a:solidFill>
                  <a:srgbClr val="1F497E"/>
                </a:solidFill>
                <a:latin typeface="Arial" pitchFamily="34" charset="0"/>
                <a:cs typeface="Arial" pitchFamily="34" charset="0"/>
              </a:rPr>
              <a:t>WP 1</a:t>
            </a:r>
            <a:endParaRPr lang="en-GB" sz="2400" dirty="0">
              <a:solidFill>
                <a:srgbClr val="1F497E"/>
              </a:solidFill>
              <a:latin typeface="Arial" pitchFamily="34" charset="0"/>
              <a:cs typeface="Arial" pitchFamily="34" charset="0"/>
            </a:endParaRPr>
          </a:p>
        </p:txBody>
      </p:sp>
      <p:sp>
        <p:nvSpPr>
          <p:cNvPr id="2" name="Tijdelijke aanduiding voor inhoud 1"/>
          <p:cNvSpPr>
            <a:spLocks noGrp="1"/>
          </p:cNvSpPr>
          <p:nvPr>
            <p:ph idx="1"/>
          </p:nvPr>
        </p:nvSpPr>
        <p:spPr>
          <a:xfrm>
            <a:off x="467544" y="1628800"/>
            <a:ext cx="8118475" cy="4464496"/>
          </a:xfrm>
        </p:spPr>
        <p:txBody>
          <a:bodyPr/>
          <a:lstStyle/>
          <a:p>
            <a:pPr marL="0" indent="0">
              <a:buNone/>
            </a:pPr>
            <a:endParaRPr lang="en-US" sz="1600" dirty="0" smtClean="0"/>
          </a:p>
          <a:p>
            <a:pPr marL="0" indent="0">
              <a:buNone/>
            </a:pPr>
            <a:endParaRPr lang="nl-BE" sz="1600" dirty="0" smtClean="0">
              <a:latin typeface="Arial" pitchFamily="34" charset="0"/>
              <a:cs typeface="Arial" pitchFamily="34" charset="0"/>
            </a:endParaRPr>
          </a:p>
          <a:p>
            <a:pPr marL="0" indent="0">
              <a:buNone/>
            </a:pPr>
            <a:endParaRPr lang="nl-BE" sz="1600" dirty="0">
              <a:latin typeface="Arial" pitchFamily="34" charset="0"/>
              <a:cs typeface="Arial" pitchFamily="34" charset="0"/>
            </a:endParaRPr>
          </a:p>
        </p:txBody>
      </p:sp>
      <p:sp>
        <p:nvSpPr>
          <p:cNvPr id="3" name="Rechthoek 2"/>
          <p:cNvSpPr/>
          <p:nvPr/>
        </p:nvSpPr>
        <p:spPr>
          <a:xfrm>
            <a:off x="613520" y="1844824"/>
            <a:ext cx="8206952" cy="4401205"/>
          </a:xfrm>
          <a:prstGeom prst="rect">
            <a:avLst/>
          </a:prstGeom>
        </p:spPr>
        <p:txBody>
          <a:bodyPr wrap="square">
            <a:spAutoFit/>
          </a:bodyPr>
          <a:lstStyle/>
          <a:p>
            <a:r>
              <a:rPr lang="en-US" sz="2000" dirty="0">
                <a:latin typeface="+mn-lt"/>
              </a:rPr>
              <a:t>MEST: Participation in study visit to the University of Ghent and development of national strategies on internationalisation of Serbian HER and academic mobility and recognition of degrees, and establishment of Information center on national funding schemes supporting outgoing mobility</a:t>
            </a:r>
            <a:r>
              <a:rPr lang="en-US" sz="2000" dirty="0" smtClean="0">
                <a:latin typeface="+mn-lt"/>
              </a:rPr>
              <a:t>.</a:t>
            </a:r>
          </a:p>
          <a:p>
            <a:endParaRPr lang="en-US" sz="2000" dirty="0">
              <a:latin typeface="+mn-lt"/>
            </a:endParaRPr>
          </a:p>
          <a:p>
            <a:r>
              <a:rPr lang="en-US" sz="2000" dirty="0">
                <a:latin typeface="+mn-lt"/>
              </a:rPr>
              <a:t>NCHE: </a:t>
            </a:r>
            <a:r>
              <a:rPr lang="en-US" sz="2000" dirty="0" smtClean="0">
                <a:latin typeface="+mn-lt"/>
              </a:rPr>
              <a:t>Participation </a:t>
            </a:r>
            <a:r>
              <a:rPr lang="en-US" sz="2000" dirty="0">
                <a:latin typeface="+mn-lt"/>
              </a:rPr>
              <a:t>in study visit to the University of Ghent and development of national strategies on internationalisation of Serbian HER and academic mobility and recognition of degrees</a:t>
            </a:r>
            <a:r>
              <a:rPr lang="en-US" sz="2000" dirty="0" smtClean="0">
                <a:latin typeface="+mn-lt"/>
              </a:rPr>
              <a:t>.</a:t>
            </a:r>
          </a:p>
          <a:p>
            <a:endParaRPr lang="en-US" sz="2000" dirty="0">
              <a:latin typeface="+mn-lt"/>
            </a:endParaRPr>
          </a:p>
          <a:p>
            <a:r>
              <a:rPr lang="en-US" sz="2000" smtClean="0">
                <a:latin typeface="+mn-lt"/>
              </a:rPr>
              <a:t>NCSTD: Participation </a:t>
            </a:r>
            <a:r>
              <a:rPr lang="en-US" sz="2000" dirty="0">
                <a:latin typeface="+mn-lt"/>
              </a:rPr>
              <a:t>in study visit to the University of Ghent and development of national strategy on internationalisation of Serbian HER.</a:t>
            </a:r>
          </a:p>
          <a:p>
            <a:endParaRPr lang="en-US" sz="2000" dirty="0" smtClean="0">
              <a:latin typeface="+mn-lt"/>
            </a:endParaRPr>
          </a:p>
          <a:p>
            <a:endParaRPr lang="en-US" sz="2000" dirty="0">
              <a:latin typeface="+mn-lt"/>
            </a:endParaRPr>
          </a:p>
          <a:p>
            <a:endParaRPr lang="fr-FR" sz="2000" dirty="0">
              <a:latin typeface="+mn-lt"/>
            </a:endParaRPr>
          </a:p>
        </p:txBody>
      </p:sp>
    </p:spTree>
    <p:extLst>
      <p:ext uri="{BB962C8B-B14F-4D97-AF65-F5344CB8AC3E}">
        <p14:creationId xmlns:p14="http://schemas.microsoft.com/office/powerpoint/2010/main" val="1451497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Ghent University_generalpresentation">
  <a:themeElements>
    <a:clrScheme name="JVB def">
      <a:dk1>
        <a:srgbClr val="000000"/>
      </a:dk1>
      <a:lt1>
        <a:srgbClr val="FFFFFF"/>
      </a:lt1>
      <a:dk2>
        <a:srgbClr val="000000"/>
      </a:dk2>
      <a:lt2>
        <a:srgbClr val="808080"/>
      </a:lt2>
      <a:accent1>
        <a:srgbClr val="8484E0"/>
      </a:accent1>
      <a:accent2>
        <a:srgbClr val="1B0287"/>
      </a:accent2>
      <a:accent3>
        <a:srgbClr val="009900"/>
      </a:accent3>
      <a:accent4>
        <a:srgbClr val="3333CC"/>
      </a:accent4>
      <a:accent5>
        <a:srgbClr val="FF0066"/>
      </a:accent5>
      <a:accent6>
        <a:srgbClr val="FF9900"/>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nchor="ctr"/>
      <a:lstStyle>
        <a:defPPr>
          <a:defRPr sz="1200" dirty="0" err="1">
            <a:solidFill>
              <a:srgbClr val="898989"/>
            </a:solidFill>
            <a:latin typeface="Calibri" pitchFamily="34" charset="0"/>
          </a:defRPr>
        </a:defPPr>
      </a:lstStyle>
    </a:txDef>
  </a:objectDefaults>
  <a:extraClrSchemeLst>
    <a:extraClrScheme>
      <a:clrScheme name="MMLab_ibbt_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MLab_ibbt_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MLab_ibbt_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MLab_ibbt_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MLab_ibbt_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MLab_ibbt_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MLab_ibbt_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MLab_ibbt_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MLab_ibbt_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MLab_ibbt_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MLab_ibbt_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MLab_ibbt_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Ghent University_generalpresentation.potx" id="{8F13635E-09CC-4A7C-AA57-1FEC2CD8D690}" vid="{C132FC8B-AB75-481C-98D7-41A21C767924}"/>
    </a:ext>
  </a:extLst>
</a:theme>
</file>

<file path=ppt/theme/theme2.xml><?xml version="1.0" encoding="utf-8"?>
<a:theme xmlns:a="http://schemas.openxmlformats.org/drawingml/2006/main" name="1_Sjabloon">
  <a:themeElements>
    <a:clrScheme name="Aangepast 1">
      <a:dk1>
        <a:srgbClr val="000000"/>
      </a:dk1>
      <a:lt1>
        <a:srgbClr val="FFFFFF"/>
      </a:lt1>
      <a:dk2>
        <a:srgbClr val="000000"/>
      </a:dk2>
      <a:lt2>
        <a:srgbClr val="808080"/>
      </a:lt2>
      <a:accent1>
        <a:srgbClr val="8484E0"/>
      </a:accent1>
      <a:accent2>
        <a:srgbClr val="1B0287"/>
      </a:accent2>
      <a:accent3>
        <a:srgbClr val="009900"/>
      </a:accent3>
      <a:accent4>
        <a:srgbClr val="3333CC"/>
      </a:accent4>
      <a:accent5>
        <a:srgbClr val="FF0066"/>
      </a:accent5>
      <a:accent6>
        <a:srgbClr val="FF9900"/>
      </a:accent6>
      <a:hlink>
        <a:srgbClr val="0070C0"/>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nchor="ctr"/>
      <a:lstStyle>
        <a:defPPr>
          <a:defRPr sz="1200" dirty="0" err="1">
            <a:solidFill>
              <a:srgbClr val="898989"/>
            </a:solidFill>
            <a:latin typeface="Calibri" pitchFamily="34" charset="0"/>
          </a:defRPr>
        </a:defPPr>
      </a:lstStyle>
    </a:txDef>
  </a:objectDefaults>
  <a:extraClrSchemeLst>
    <a:extraClrScheme>
      <a:clrScheme name="MMLab_ibbt_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MLab_ibbt_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MLab_ibbt_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MLab_ibbt_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MLab_ibbt_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MLab_ibbt_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MLab_ibbt_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MLab_ibbt_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MLab_ibbt_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MLab_ibbt_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MLab_ibbt_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MLab_ibbt_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Ghent University_generalpresentation.potx" id="{8F13635E-09CC-4A7C-AA57-1FEC2CD8D690}" vid="{F508A641-01A7-413A-83D2-E860408184B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Ghent University_generalpresentation</Template>
  <TotalTime>106</TotalTime>
  <Words>716</Words>
  <Application>Microsoft Office PowerPoint</Application>
  <PresentationFormat>Diavoorstelling (4:3)</PresentationFormat>
  <Paragraphs>92</Paragraphs>
  <Slides>10</Slides>
  <Notes>10</Notes>
  <HiddenSlides>0</HiddenSlides>
  <MMClips>0</MMClips>
  <ScaleCrop>false</ScaleCrop>
  <HeadingPairs>
    <vt:vector size="4" baseType="variant">
      <vt:variant>
        <vt:lpstr>Thema</vt:lpstr>
      </vt:variant>
      <vt:variant>
        <vt:i4>2</vt:i4>
      </vt:variant>
      <vt:variant>
        <vt:lpstr>Diatitels</vt:lpstr>
      </vt:variant>
      <vt:variant>
        <vt:i4>10</vt:i4>
      </vt:variant>
    </vt:vector>
  </HeadingPairs>
  <TitlesOfParts>
    <vt:vector size="12" baseType="lpstr">
      <vt:lpstr>Ghent University_generalpresentation</vt:lpstr>
      <vt:lpstr>1_Sjabloon</vt:lpstr>
      <vt:lpstr>SIPUS Project  WP 1</vt:lpstr>
      <vt:lpstr>WP 1</vt:lpstr>
      <vt:lpstr>WP 1</vt:lpstr>
      <vt:lpstr>WP 1</vt:lpstr>
      <vt:lpstr>WP 1</vt:lpstr>
      <vt:lpstr>WP 1</vt:lpstr>
      <vt:lpstr>WP 1 - Tasks</vt:lpstr>
      <vt:lpstr>WP 1</vt:lpstr>
      <vt:lpstr>WP 1</vt:lpstr>
      <vt:lpstr>Contact</vt:lpstr>
    </vt:vector>
  </TitlesOfParts>
  <Company>UGent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Ghent University</dc:title>
  <dc:creator>Delfien Cloet</dc:creator>
  <cp:lastModifiedBy>Delfien Cloet</cp:lastModifiedBy>
  <cp:revision>12</cp:revision>
  <cp:lastPrinted>2013-11-07T15:55:15Z</cp:lastPrinted>
  <dcterms:created xsi:type="dcterms:W3CDTF">2014-02-04T14:01:17Z</dcterms:created>
  <dcterms:modified xsi:type="dcterms:W3CDTF">2014-02-05T07:51:37Z</dcterms:modified>
</cp:coreProperties>
</file>